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6"/>
  </p:notesMasterIdLst>
  <p:handoutMasterIdLst>
    <p:handoutMasterId r:id="rId27"/>
  </p:handoutMasterIdLst>
  <p:sldIdLst>
    <p:sldId id="265" r:id="rId2"/>
    <p:sldId id="271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258" r:id="rId25"/>
  </p:sldIdLst>
  <p:sldSz cx="9144000" cy="6858000" type="screen4x3"/>
  <p:notesSz cx="6797675" cy="9926638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09D"/>
    <a:srgbClr val="0077C8"/>
    <a:srgbClr val="00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Destaqu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Estilo Claro 3 - Destaqu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Destaqu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8330" autoAdjust="0"/>
  </p:normalViewPr>
  <p:slideViewPr>
    <p:cSldViewPr>
      <p:cViewPr varScale="1">
        <p:scale>
          <a:sx n="62" d="100"/>
          <a:sy n="62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8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5F4ECB-AD1B-4099-895E-CEC35A227425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D2E106C2-06C1-4277-B907-123D0755C7EB}">
      <dgm:prSet phldrT="[Texto]" custT="1"/>
      <dgm:spPr/>
      <dgm:t>
        <a:bodyPr/>
        <a:lstStyle/>
        <a:p>
          <a:pPr>
            <a:spcAft>
              <a:spcPts val="0"/>
            </a:spcAft>
          </a:pPr>
          <a:r>
            <a:rPr lang="pt-PT" sz="1200" b="1" dirty="0" smtClean="0">
              <a:latin typeface="Calibri" panose="020F0502020204030204" pitchFamily="34" charset="0"/>
            </a:rPr>
            <a:t>ação 1</a:t>
          </a:r>
        </a:p>
        <a:p>
          <a:pPr>
            <a:spcAft>
              <a:spcPts val="0"/>
            </a:spcAft>
          </a:pPr>
          <a:r>
            <a:rPr lang="pt-PT" sz="2000" b="1" dirty="0" smtClean="0">
              <a:latin typeface="Calibri" panose="020F0502020204030204" pitchFamily="34" charset="0"/>
            </a:rPr>
            <a:t>Mobilidade para aprendizagem</a:t>
          </a:r>
          <a:endParaRPr lang="pt-PT" sz="2000" b="1" dirty="0">
            <a:latin typeface="Calibri" panose="020F0502020204030204" pitchFamily="34" charset="0"/>
          </a:endParaRPr>
        </a:p>
      </dgm:t>
    </dgm:pt>
    <dgm:pt modelId="{04291061-A9A9-4040-B15C-6BBCAB172723}" type="parTrans" cxnId="{648E8EE5-BF9B-4092-9C14-890FC7A3BB95}">
      <dgm:prSet/>
      <dgm:spPr/>
      <dgm:t>
        <a:bodyPr/>
        <a:lstStyle/>
        <a:p>
          <a:endParaRPr lang="pt-PT"/>
        </a:p>
      </dgm:t>
    </dgm:pt>
    <dgm:pt modelId="{577DCA7C-9D0A-40FF-A029-00080C2C3B69}" type="sibTrans" cxnId="{648E8EE5-BF9B-4092-9C14-890FC7A3BB95}">
      <dgm:prSet/>
      <dgm:spPr/>
      <dgm:t>
        <a:bodyPr/>
        <a:lstStyle/>
        <a:p>
          <a:endParaRPr lang="pt-PT"/>
        </a:p>
      </dgm:t>
    </dgm:pt>
    <dgm:pt modelId="{B3E7438F-0C47-427D-B4B4-20CD51955EDA}">
      <dgm:prSet phldrT="[Texto]" custT="1"/>
      <dgm:spPr/>
      <dgm:t>
        <a:bodyPr/>
        <a:lstStyle/>
        <a:p>
          <a:r>
            <a:rPr lang="pt-PT" sz="1600" b="1" dirty="0" smtClean="0">
              <a:latin typeface="Calibri" panose="020F0502020204030204" pitchFamily="34" charset="0"/>
            </a:rPr>
            <a:t>Mobilidade de </a:t>
          </a:r>
          <a:r>
            <a:rPr lang="pt-PT" sz="1600" b="1" i="1" dirty="0" smtClean="0">
              <a:latin typeface="Calibri" panose="020F0502020204030204" pitchFamily="34" charset="0"/>
            </a:rPr>
            <a:t>Staff</a:t>
          </a:r>
        </a:p>
      </dgm:t>
    </dgm:pt>
    <dgm:pt modelId="{F386EC5E-2F9D-4140-92E1-F20D53B803EA}" type="parTrans" cxnId="{1EAA9AE3-8AB5-4958-B57E-30FED94019D9}">
      <dgm:prSet/>
      <dgm:spPr/>
      <dgm:t>
        <a:bodyPr/>
        <a:lstStyle/>
        <a:p>
          <a:endParaRPr lang="pt-PT"/>
        </a:p>
      </dgm:t>
    </dgm:pt>
    <dgm:pt modelId="{F47C9494-A01A-4E76-88E1-E55CE6D0AADD}" type="sibTrans" cxnId="{1EAA9AE3-8AB5-4958-B57E-30FED94019D9}">
      <dgm:prSet/>
      <dgm:spPr/>
      <dgm:t>
        <a:bodyPr/>
        <a:lstStyle/>
        <a:p>
          <a:endParaRPr lang="pt-PT"/>
        </a:p>
      </dgm:t>
    </dgm:pt>
    <dgm:pt modelId="{5AEF5E08-6A89-4B5E-B3D5-0354B36A9931}">
      <dgm:prSet phldrT="[Texto]" custT="1"/>
      <dgm:spPr/>
      <dgm:t>
        <a:bodyPr/>
        <a:lstStyle/>
        <a:p>
          <a:r>
            <a:rPr lang="pt-PT" sz="1400" b="1" dirty="0" smtClean="0">
              <a:latin typeface="Calibri" panose="020F0502020204030204" pitchFamily="34" charset="0"/>
            </a:rPr>
            <a:t>Mobilidade de estudantes</a:t>
          </a:r>
        </a:p>
      </dgm:t>
    </dgm:pt>
    <dgm:pt modelId="{1231084B-D677-43C9-B958-3502BF5BA51C}" type="parTrans" cxnId="{C5157CB9-0ED0-4C71-A4A7-AE416854B4DB}">
      <dgm:prSet/>
      <dgm:spPr/>
      <dgm:t>
        <a:bodyPr/>
        <a:lstStyle/>
        <a:p>
          <a:endParaRPr lang="pt-PT"/>
        </a:p>
      </dgm:t>
    </dgm:pt>
    <dgm:pt modelId="{40F6DABA-41AC-4B09-A23F-8350CA8F14A6}" type="sibTrans" cxnId="{C5157CB9-0ED0-4C71-A4A7-AE416854B4DB}">
      <dgm:prSet/>
      <dgm:spPr/>
      <dgm:t>
        <a:bodyPr/>
        <a:lstStyle/>
        <a:p>
          <a:endParaRPr lang="pt-PT"/>
        </a:p>
      </dgm:t>
    </dgm:pt>
    <dgm:pt modelId="{2F5F6562-9231-42DF-851D-670EA9BF9BDE}">
      <dgm:prSet phldrT="[Texto]" custT="1"/>
      <dgm:spPr/>
      <dgm:t>
        <a:bodyPr/>
        <a:lstStyle/>
        <a:p>
          <a:r>
            <a:rPr lang="pt-PT" sz="1200" b="1" dirty="0" smtClean="0">
              <a:latin typeface="Calibri" panose="020F0502020204030204" pitchFamily="34" charset="0"/>
            </a:rPr>
            <a:t>Mestrados conjuntos</a:t>
          </a:r>
        </a:p>
        <a:p>
          <a:r>
            <a:rPr lang="pt-PT" sz="1200" b="1" dirty="0" smtClean="0">
              <a:latin typeface="Calibri" panose="020F0502020204030204" pitchFamily="34" charset="0"/>
            </a:rPr>
            <a:t>(ERASMUS MASTER)</a:t>
          </a:r>
        </a:p>
      </dgm:t>
    </dgm:pt>
    <dgm:pt modelId="{8E832C11-8A19-4F64-9444-14AFF5617654}" type="parTrans" cxnId="{9B1BD583-4A5C-4D28-9D2B-2DC6617C02DD}">
      <dgm:prSet/>
      <dgm:spPr/>
      <dgm:t>
        <a:bodyPr/>
        <a:lstStyle/>
        <a:p>
          <a:endParaRPr lang="pt-PT"/>
        </a:p>
      </dgm:t>
    </dgm:pt>
    <dgm:pt modelId="{2F4FB12D-598D-48D0-8E60-547B0A7598AF}" type="sibTrans" cxnId="{9B1BD583-4A5C-4D28-9D2B-2DC6617C02DD}">
      <dgm:prSet/>
      <dgm:spPr/>
      <dgm:t>
        <a:bodyPr/>
        <a:lstStyle/>
        <a:p>
          <a:endParaRPr lang="pt-PT"/>
        </a:p>
      </dgm:t>
    </dgm:pt>
    <dgm:pt modelId="{14755644-D3F5-4BD5-A92D-20DB1C5B48BA}">
      <dgm:prSet phldrT="[Texto]" custT="1"/>
      <dgm:spPr/>
      <dgm:t>
        <a:bodyPr/>
        <a:lstStyle/>
        <a:p>
          <a:r>
            <a:rPr lang="pt-PT" sz="1400" b="1" dirty="0" smtClean="0">
              <a:latin typeface="Calibri" panose="020F0502020204030204" pitchFamily="34" charset="0"/>
            </a:rPr>
            <a:t>Mobilidade de jovens</a:t>
          </a:r>
        </a:p>
      </dgm:t>
    </dgm:pt>
    <dgm:pt modelId="{61A6C6F1-E7C7-45E2-BA57-1C7EF611CC9D}" type="parTrans" cxnId="{53F5FC0B-35F7-45F9-9E61-6A5C8D2FAC07}">
      <dgm:prSet/>
      <dgm:spPr/>
      <dgm:t>
        <a:bodyPr/>
        <a:lstStyle/>
        <a:p>
          <a:endParaRPr lang="pt-PT"/>
        </a:p>
      </dgm:t>
    </dgm:pt>
    <dgm:pt modelId="{B373BCE0-6C89-45BF-8358-83470EA7234F}" type="sibTrans" cxnId="{53F5FC0B-35F7-45F9-9E61-6A5C8D2FAC07}">
      <dgm:prSet/>
      <dgm:spPr/>
      <dgm:t>
        <a:bodyPr/>
        <a:lstStyle/>
        <a:p>
          <a:endParaRPr lang="pt-PT"/>
        </a:p>
      </dgm:t>
    </dgm:pt>
    <dgm:pt modelId="{4ADDE5F7-885D-40EA-A6EB-30F2232E740D}" type="pres">
      <dgm:prSet presAssocID="{BF5F4ECB-AD1B-4099-895E-CEC35A227425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PT"/>
        </a:p>
      </dgm:t>
    </dgm:pt>
    <dgm:pt modelId="{7C420951-D2C9-428A-92DF-96CAA70CD34C}" type="pres">
      <dgm:prSet presAssocID="{D2E106C2-06C1-4277-B907-123D0755C7EB}" presName="hierRoot1" presStyleCnt="0">
        <dgm:presLayoutVars>
          <dgm:hierBranch val="init"/>
        </dgm:presLayoutVars>
      </dgm:prSet>
      <dgm:spPr/>
    </dgm:pt>
    <dgm:pt modelId="{E280D405-F1C9-4BA1-ADD9-4B38AA570D1D}" type="pres">
      <dgm:prSet presAssocID="{D2E106C2-06C1-4277-B907-123D0755C7EB}" presName="rootComposite1" presStyleCnt="0"/>
      <dgm:spPr/>
    </dgm:pt>
    <dgm:pt modelId="{F4E4881A-2F22-4B81-996B-C31BD2D3DDF8}" type="pres">
      <dgm:prSet presAssocID="{D2E106C2-06C1-4277-B907-123D0755C7EB}" presName="rootText1" presStyleLbl="alignAcc1" presStyleIdx="0" presStyleCnt="0" custScaleX="201643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7673AA68-F4EA-48C4-B937-02BEC653FCDC}" type="pres">
      <dgm:prSet presAssocID="{D2E106C2-06C1-4277-B907-123D0755C7EB}" presName="topArc1" presStyleLbl="parChTrans1D1" presStyleIdx="0" presStyleCnt="10"/>
      <dgm:spPr/>
    </dgm:pt>
    <dgm:pt modelId="{7EFBC8EF-E44F-41D6-80FE-3B9B9B9E7044}" type="pres">
      <dgm:prSet presAssocID="{D2E106C2-06C1-4277-B907-123D0755C7EB}" presName="bottomArc1" presStyleLbl="parChTrans1D1" presStyleIdx="1" presStyleCnt="10"/>
      <dgm:spPr/>
    </dgm:pt>
    <dgm:pt modelId="{B70468E5-4055-47EC-8007-72F5C8D4D9E6}" type="pres">
      <dgm:prSet presAssocID="{D2E106C2-06C1-4277-B907-123D0755C7EB}" presName="topConnNode1" presStyleLbl="node1" presStyleIdx="0" presStyleCnt="0"/>
      <dgm:spPr/>
      <dgm:t>
        <a:bodyPr/>
        <a:lstStyle/>
        <a:p>
          <a:endParaRPr lang="pt-PT"/>
        </a:p>
      </dgm:t>
    </dgm:pt>
    <dgm:pt modelId="{0F9372AF-4E8A-4CA7-BC65-9604FB8C8D3C}" type="pres">
      <dgm:prSet presAssocID="{D2E106C2-06C1-4277-B907-123D0755C7EB}" presName="hierChild2" presStyleCnt="0"/>
      <dgm:spPr/>
    </dgm:pt>
    <dgm:pt modelId="{371D31C7-ED3E-44A6-95E5-6DC0A8C30945}" type="pres">
      <dgm:prSet presAssocID="{F386EC5E-2F9D-4140-92E1-F20D53B803EA}" presName="Name28" presStyleLbl="parChTrans1D2" presStyleIdx="0" presStyleCnt="4"/>
      <dgm:spPr/>
      <dgm:t>
        <a:bodyPr/>
        <a:lstStyle/>
        <a:p>
          <a:endParaRPr lang="pt-PT"/>
        </a:p>
      </dgm:t>
    </dgm:pt>
    <dgm:pt modelId="{248A1487-2CF3-4965-A148-9A3FC42B5911}" type="pres">
      <dgm:prSet presAssocID="{B3E7438F-0C47-427D-B4B4-20CD51955EDA}" presName="hierRoot2" presStyleCnt="0">
        <dgm:presLayoutVars>
          <dgm:hierBranch val="init"/>
        </dgm:presLayoutVars>
      </dgm:prSet>
      <dgm:spPr/>
    </dgm:pt>
    <dgm:pt modelId="{A1416005-B1F8-405D-85B0-8690E846663F}" type="pres">
      <dgm:prSet presAssocID="{B3E7438F-0C47-427D-B4B4-20CD51955EDA}" presName="rootComposite2" presStyleCnt="0"/>
      <dgm:spPr/>
    </dgm:pt>
    <dgm:pt modelId="{D12EBF04-C047-44CE-9245-0208711A6B5D}" type="pres">
      <dgm:prSet presAssocID="{B3E7438F-0C47-427D-B4B4-20CD51955ED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A21C09E8-FA1B-4382-A7C2-BB6070BB7E3C}" type="pres">
      <dgm:prSet presAssocID="{B3E7438F-0C47-427D-B4B4-20CD51955EDA}" presName="topArc2" presStyleLbl="parChTrans1D1" presStyleIdx="2" presStyleCnt="10"/>
      <dgm:spPr/>
    </dgm:pt>
    <dgm:pt modelId="{5EE9FFFB-10A9-4EAA-A287-5718E41CE85C}" type="pres">
      <dgm:prSet presAssocID="{B3E7438F-0C47-427D-B4B4-20CD51955EDA}" presName="bottomArc2" presStyleLbl="parChTrans1D1" presStyleIdx="3" presStyleCnt="10"/>
      <dgm:spPr/>
    </dgm:pt>
    <dgm:pt modelId="{40028F86-C55C-4AEA-AB4E-986A5F6781B0}" type="pres">
      <dgm:prSet presAssocID="{B3E7438F-0C47-427D-B4B4-20CD51955EDA}" presName="topConnNode2" presStyleLbl="node2" presStyleIdx="0" presStyleCnt="0"/>
      <dgm:spPr/>
      <dgm:t>
        <a:bodyPr/>
        <a:lstStyle/>
        <a:p>
          <a:endParaRPr lang="pt-PT"/>
        </a:p>
      </dgm:t>
    </dgm:pt>
    <dgm:pt modelId="{1F4C3F42-74F4-463D-A203-CFD76BE346A5}" type="pres">
      <dgm:prSet presAssocID="{B3E7438F-0C47-427D-B4B4-20CD51955EDA}" presName="hierChild4" presStyleCnt="0"/>
      <dgm:spPr/>
    </dgm:pt>
    <dgm:pt modelId="{2BBF67F0-646A-42ED-B621-ECEEA032FD5A}" type="pres">
      <dgm:prSet presAssocID="{B3E7438F-0C47-427D-B4B4-20CD51955EDA}" presName="hierChild5" presStyleCnt="0"/>
      <dgm:spPr/>
    </dgm:pt>
    <dgm:pt modelId="{72F6FCA4-B162-430F-A0F5-0803C0419DDD}" type="pres">
      <dgm:prSet presAssocID="{1231084B-D677-43C9-B958-3502BF5BA51C}" presName="Name28" presStyleLbl="parChTrans1D2" presStyleIdx="1" presStyleCnt="4"/>
      <dgm:spPr/>
      <dgm:t>
        <a:bodyPr/>
        <a:lstStyle/>
        <a:p>
          <a:endParaRPr lang="pt-PT"/>
        </a:p>
      </dgm:t>
    </dgm:pt>
    <dgm:pt modelId="{8A1455CD-50CF-4AAE-A889-66CA5E109EEB}" type="pres">
      <dgm:prSet presAssocID="{5AEF5E08-6A89-4B5E-B3D5-0354B36A9931}" presName="hierRoot2" presStyleCnt="0">
        <dgm:presLayoutVars>
          <dgm:hierBranch val="init"/>
        </dgm:presLayoutVars>
      </dgm:prSet>
      <dgm:spPr/>
    </dgm:pt>
    <dgm:pt modelId="{AF7A7E10-DC20-49C4-9F96-D822B1D9267F}" type="pres">
      <dgm:prSet presAssocID="{5AEF5E08-6A89-4B5E-B3D5-0354B36A9931}" presName="rootComposite2" presStyleCnt="0"/>
      <dgm:spPr/>
    </dgm:pt>
    <dgm:pt modelId="{39E5194C-AC9E-46CA-BF78-FD9DFF58C22B}" type="pres">
      <dgm:prSet presAssocID="{5AEF5E08-6A89-4B5E-B3D5-0354B36A9931}" presName="rootText2" presStyleLbl="alignAcc1" presStyleIdx="0" presStyleCnt="0" custScaleX="121004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2CF8B32F-58BF-4709-93C8-9302C42E1353}" type="pres">
      <dgm:prSet presAssocID="{5AEF5E08-6A89-4B5E-B3D5-0354B36A9931}" presName="topArc2" presStyleLbl="parChTrans1D1" presStyleIdx="4" presStyleCnt="10"/>
      <dgm:spPr/>
    </dgm:pt>
    <dgm:pt modelId="{8836396E-9D71-4E91-8368-4DB301A8D6DD}" type="pres">
      <dgm:prSet presAssocID="{5AEF5E08-6A89-4B5E-B3D5-0354B36A9931}" presName="bottomArc2" presStyleLbl="parChTrans1D1" presStyleIdx="5" presStyleCnt="10"/>
      <dgm:spPr/>
    </dgm:pt>
    <dgm:pt modelId="{C1978354-976C-4F37-A3C0-6697845C05E1}" type="pres">
      <dgm:prSet presAssocID="{5AEF5E08-6A89-4B5E-B3D5-0354B36A9931}" presName="topConnNode2" presStyleLbl="node2" presStyleIdx="0" presStyleCnt="0"/>
      <dgm:spPr/>
      <dgm:t>
        <a:bodyPr/>
        <a:lstStyle/>
        <a:p>
          <a:endParaRPr lang="pt-PT"/>
        </a:p>
      </dgm:t>
    </dgm:pt>
    <dgm:pt modelId="{E2EA006E-726B-423A-B59D-4DA5083AC474}" type="pres">
      <dgm:prSet presAssocID="{5AEF5E08-6A89-4B5E-B3D5-0354B36A9931}" presName="hierChild4" presStyleCnt="0"/>
      <dgm:spPr/>
    </dgm:pt>
    <dgm:pt modelId="{963FB19E-CC0E-4D58-A19B-3058E3221E6B}" type="pres">
      <dgm:prSet presAssocID="{5AEF5E08-6A89-4B5E-B3D5-0354B36A9931}" presName="hierChild5" presStyleCnt="0"/>
      <dgm:spPr/>
    </dgm:pt>
    <dgm:pt modelId="{6F477729-F0C5-4B00-9FF1-B8906074DE4E}" type="pres">
      <dgm:prSet presAssocID="{8E832C11-8A19-4F64-9444-14AFF5617654}" presName="Name28" presStyleLbl="parChTrans1D2" presStyleIdx="2" presStyleCnt="4"/>
      <dgm:spPr/>
      <dgm:t>
        <a:bodyPr/>
        <a:lstStyle/>
        <a:p>
          <a:endParaRPr lang="pt-PT"/>
        </a:p>
      </dgm:t>
    </dgm:pt>
    <dgm:pt modelId="{EF3619AB-1711-4F63-A0B0-C71C27F56773}" type="pres">
      <dgm:prSet presAssocID="{2F5F6562-9231-42DF-851D-670EA9BF9BDE}" presName="hierRoot2" presStyleCnt="0">
        <dgm:presLayoutVars>
          <dgm:hierBranch val="init"/>
        </dgm:presLayoutVars>
      </dgm:prSet>
      <dgm:spPr/>
    </dgm:pt>
    <dgm:pt modelId="{78F1735C-7B5D-4803-8C64-C0CC8DB00472}" type="pres">
      <dgm:prSet presAssocID="{2F5F6562-9231-42DF-851D-670EA9BF9BDE}" presName="rootComposite2" presStyleCnt="0"/>
      <dgm:spPr/>
    </dgm:pt>
    <dgm:pt modelId="{21FEAE69-4E38-4CBD-BF7B-C9C31C1241F4}" type="pres">
      <dgm:prSet presAssocID="{2F5F6562-9231-42DF-851D-670EA9BF9BD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50C97AC4-3E99-43AF-B28C-6550C99EFDC6}" type="pres">
      <dgm:prSet presAssocID="{2F5F6562-9231-42DF-851D-670EA9BF9BDE}" presName="topArc2" presStyleLbl="parChTrans1D1" presStyleIdx="6" presStyleCnt="10"/>
      <dgm:spPr/>
    </dgm:pt>
    <dgm:pt modelId="{11723A24-4D2F-412F-9256-D2A5DB160EE7}" type="pres">
      <dgm:prSet presAssocID="{2F5F6562-9231-42DF-851D-670EA9BF9BDE}" presName="bottomArc2" presStyleLbl="parChTrans1D1" presStyleIdx="7" presStyleCnt="10"/>
      <dgm:spPr/>
    </dgm:pt>
    <dgm:pt modelId="{1B1E99C0-4322-4F2A-A033-648E14202EFE}" type="pres">
      <dgm:prSet presAssocID="{2F5F6562-9231-42DF-851D-670EA9BF9BDE}" presName="topConnNode2" presStyleLbl="node2" presStyleIdx="0" presStyleCnt="0"/>
      <dgm:spPr/>
      <dgm:t>
        <a:bodyPr/>
        <a:lstStyle/>
        <a:p>
          <a:endParaRPr lang="pt-PT"/>
        </a:p>
      </dgm:t>
    </dgm:pt>
    <dgm:pt modelId="{7717E312-ADC8-4228-96F5-BDA8B4EE1D36}" type="pres">
      <dgm:prSet presAssocID="{2F5F6562-9231-42DF-851D-670EA9BF9BDE}" presName="hierChild4" presStyleCnt="0"/>
      <dgm:spPr/>
    </dgm:pt>
    <dgm:pt modelId="{D48B5F66-68C4-470E-BED4-BDCE3DE8AAD0}" type="pres">
      <dgm:prSet presAssocID="{2F5F6562-9231-42DF-851D-670EA9BF9BDE}" presName="hierChild5" presStyleCnt="0"/>
      <dgm:spPr/>
    </dgm:pt>
    <dgm:pt modelId="{266338A8-5713-496F-81A3-07171C05A1C1}" type="pres">
      <dgm:prSet presAssocID="{61A6C6F1-E7C7-45E2-BA57-1C7EF611CC9D}" presName="Name28" presStyleLbl="parChTrans1D2" presStyleIdx="3" presStyleCnt="4"/>
      <dgm:spPr/>
      <dgm:t>
        <a:bodyPr/>
        <a:lstStyle/>
        <a:p>
          <a:endParaRPr lang="pt-PT"/>
        </a:p>
      </dgm:t>
    </dgm:pt>
    <dgm:pt modelId="{37693189-11B0-4BCF-A217-7BA635D39764}" type="pres">
      <dgm:prSet presAssocID="{14755644-D3F5-4BD5-A92D-20DB1C5B48BA}" presName="hierRoot2" presStyleCnt="0">
        <dgm:presLayoutVars>
          <dgm:hierBranch val="init"/>
        </dgm:presLayoutVars>
      </dgm:prSet>
      <dgm:spPr/>
    </dgm:pt>
    <dgm:pt modelId="{FED0BEBB-7AAD-41D5-A42B-2DAC5DF81225}" type="pres">
      <dgm:prSet presAssocID="{14755644-D3F5-4BD5-A92D-20DB1C5B48BA}" presName="rootComposite2" presStyleCnt="0"/>
      <dgm:spPr/>
    </dgm:pt>
    <dgm:pt modelId="{B38B07B2-79D3-4422-808B-057E31CB6EAF}" type="pres">
      <dgm:prSet presAssocID="{14755644-D3F5-4BD5-A92D-20DB1C5B48B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C3363924-9F78-4728-9B8A-C2804C3E0581}" type="pres">
      <dgm:prSet presAssocID="{14755644-D3F5-4BD5-A92D-20DB1C5B48BA}" presName="topArc2" presStyleLbl="parChTrans1D1" presStyleIdx="8" presStyleCnt="10"/>
      <dgm:spPr/>
    </dgm:pt>
    <dgm:pt modelId="{C2A6D3C7-5BEA-47AB-97C0-0DEDB26EA617}" type="pres">
      <dgm:prSet presAssocID="{14755644-D3F5-4BD5-A92D-20DB1C5B48BA}" presName="bottomArc2" presStyleLbl="parChTrans1D1" presStyleIdx="9" presStyleCnt="10"/>
      <dgm:spPr/>
    </dgm:pt>
    <dgm:pt modelId="{64661E8F-6FDE-434D-936A-B32A15EA9C11}" type="pres">
      <dgm:prSet presAssocID="{14755644-D3F5-4BD5-A92D-20DB1C5B48BA}" presName="topConnNode2" presStyleLbl="node2" presStyleIdx="0" presStyleCnt="0"/>
      <dgm:spPr/>
      <dgm:t>
        <a:bodyPr/>
        <a:lstStyle/>
        <a:p>
          <a:endParaRPr lang="pt-PT"/>
        </a:p>
      </dgm:t>
    </dgm:pt>
    <dgm:pt modelId="{7620E887-6A55-4353-BAD6-9D19B1DE5C37}" type="pres">
      <dgm:prSet presAssocID="{14755644-D3F5-4BD5-A92D-20DB1C5B48BA}" presName="hierChild4" presStyleCnt="0"/>
      <dgm:spPr/>
    </dgm:pt>
    <dgm:pt modelId="{76EA42E9-7941-4E90-AE69-6DA6C1CEB12B}" type="pres">
      <dgm:prSet presAssocID="{14755644-D3F5-4BD5-A92D-20DB1C5B48BA}" presName="hierChild5" presStyleCnt="0"/>
      <dgm:spPr/>
    </dgm:pt>
    <dgm:pt modelId="{D8A6F130-984E-4F20-A0E7-6C10634633D6}" type="pres">
      <dgm:prSet presAssocID="{D2E106C2-06C1-4277-B907-123D0755C7EB}" presName="hierChild3" presStyleCnt="0"/>
      <dgm:spPr/>
    </dgm:pt>
  </dgm:ptLst>
  <dgm:cxnLst>
    <dgm:cxn modelId="{EC489399-8880-4970-9FE6-E15E1F8B3AF6}" type="presOf" srcId="{2F5F6562-9231-42DF-851D-670EA9BF9BDE}" destId="{21FEAE69-4E38-4CBD-BF7B-C9C31C1241F4}" srcOrd="0" destOrd="0" presId="urn:microsoft.com/office/officeart/2008/layout/HalfCircleOrganizationChart"/>
    <dgm:cxn modelId="{3CEEA6F2-A134-4A92-823E-18258A7C001D}" type="presOf" srcId="{D2E106C2-06C1-4277-B907-123D0755C7EB}" destId="{B70468E5-4055-47EC-8007-72F5C8D4D9E6}" srcOrd="1" destOrd="0" presId="urn:microsoft.com/office/officeart/2008/layout/HalfCircleOrganizationChart"/>
    <dgm:cxn modelId="{FA57A43A-A521-49F4-B11E-FC47805869F7}" type="presOf" srcId="{B3E7438F-0C47-427D-B4B4-20CD51955EDA}" destId="{D12EBF04-C047-44CE-9245-0208711A6B5D}" srcOrd="0" destOrd="0" presId="urn:microsoft.com/office/officeart/2008/layout/HalfCircleOrganizationChart"/>
    <dgm:cxn modelId="{1EAA9AE3-8AB5-4958-B57E-30FED94019D9}" srcId="{D2E106C2-06C1-4277-B907-123D0755C7EB}" destId="{B3E7438F-0C47-427D-B4B4-20CD51955EDA}" srcOrd="0" destOrd="0" parTransId="{F386EC5E-2F9D-4140-92E1-F20D53B803EA}" sibTransId="{F47C9494-A01A-4E76-88E1-E55CE6D0AADD}"/>
    <dgm:cxn modelId="{3FB66469-7B8A-49B4-A6FC-0E5FBCEE31EC}" type="presOf" srcId="{14755644-D3F5-4BD5-A92D-20DB1C5B48BA}" destId="{B38B07B2-79D3-4422-808B-057E31CB6EAF}" srcOrd="0" destOrd="0" presId="urn:microsoft.com/office/officeart/2008/layout/HalfCircleOrganizationChart"/>
    <dgm:cxn modelId="{2D1D7C50-3162-453A-B0CD-2D8D480E6479}" type="presOf" srcId="{2F5F6562-9231-42DF-851D-670EA9BF9BDE}" destId="{1B1E99C0-4322-4F2A-A033-648E14202EFE}" srcOrd="1" destOrd="0" presId="urn:microsoft.com/office/officeart/2008/layout/HalfCircleOrganizationChart"/>
    <dgm:cxn modelId="{D4ECD594-7C2B-4099-AA5A-11C9EB03CE35}" type="presOf" srcId="{D2E106C2-06C1-4277-B907-123D0755C7EB}" destId="{F4E4881A-2F22-4B81-996B-C31BD2D3DDF8}" srcOrd="0" destOrd="0" presId="urn:microsoft.com/office/officeart/2008/layout/HalfCircleOrganizationChart"/>
    <dgm:cxn modelId="{DC8B6532-7C0E-4EDD-81E0-33E064FA3543}" type="presOf" srcId="{8E832C11-8A19-4F64-9444-14AFF5617654}" destId="{6F477729-F0C5-4B00-9FF1-B8906074DE4E}" srcOrd="0" destOrd="0" presId="urn:microsoft.com/office/officeart/2008/layout/HalfCircleOrganizationChart"/>
    <dgm:cxn modelId="{E8B4DD6B-D59F-4779-A4B7-3687C96D4539}" type="presOf" srcId="{1231084B-D677-43C9-B958-3502BF5BA51C}" destId="{72F6FCA4-B162-430F-A0F5-0803C0419DDD}" srcOrd="0" destOrd="0" presId="urn:microsoft.com/office/officeart/2008/layout/HalfCircleOrganizationChart"/>
    <dgm:cxn modelId="{C5157CB9-0ED0-4C71-A4A7-AE416854B4DB}" srcId="{D2E106C2-06C1-4277-B907-123D0755C7EB}" destId="{5AEF5E08-6A89-4B5E-B3D5-0354B36A9931}" srcOrd="1" destOrd="0" parTransId="{1231084B-D677-43C9-B958-3502BF5BA51C}" sibTransId="{40F6DABA-41AC-4B09-A23F-8350CA8F14A6}"/>
    <dgm:cxn modelId="{7D45FD16-8246-43C0-A52D-DDFFC715D922}" type="presOf" srcId="{BF5F4ECB-AD1B-4099-895E-CEC35A227425}" destId="{4ADDE5F7-885D-40EA-A6EB-30F2232E740D}" srcOrd="0" destOrd="0" presId="urn:microsoft.com/office/officeart/2008/layout/HalfCircleOrganizationChart"/>
    <dgm:cxn modelId="{75D38A24-9A6A-47B2-85E5-68D00118E6F3}" type="presOf" srcId="{61A6C6F1-E7C7-45E2-BA57-1C7EF611CC9D}" destId="{266338A8-5713-496F-81A3-07171C05A1C1}" srcOrd="0" destOrd="0" presId="urn:microsoft.com/office/officeart/2008/layout/HalfCircleOrganizationChart"/>
    <dgm:cxn modelId="{8180649F-590A-4D86-BE7D-90AD2669F67B}" type="presOf" srcId="{F386EC5E-2F9D-4140-92E1-F20D53B803EA}" destId="{371D31C7-ED3E-44A6-95E5-6DC0A8C30945}" srcOrd="0" destOrd="0" presId="urn:microsoft.com/office/officeart/2008/layout/HalfCircleOrganizationChart"/>
    <dgm:cxn modelId="{9B1BD583-4A5C-4D28-9D2B-2DC6617C02DD}" srcId="{D2E106C2-06C1-4277-B907-123D0755C7EB}" destId="{2F5F6562-9231-42DF-851D-670EA9BF9BDE}" srcOrd="2" destOrd="0" parTransId="{8E832C11-8A19-4F64-9444-14AFF5617654}" sibTransId="{2F4FB12D-598D-48D0-8E60-547B0A7598AF}"/>
    <dgm:cxn modelId="{37ACF09A-CA7E-4A7B-80A2-365F32D8C800}" type="presOf" srcId="{14755644-D3F5-4BD5-A92D-20DB1C5B48BA}" destId="{64661E8F-6FDE-434D-936A-B32A15EA9C11}" srcOrd="1" destOrd="0" presId="urn:microsoft.com/office/officeart/2008/layout/HalfCircleOrganizationChart"/>
    <dgm:cxn modelId="{95485EDB-E31E-4C6B-8FB2-C522AE323369}" type="presOf" srcId="{B3E7438F-0C47-427D-B4B4-20CD51955EDA}" destId="{40028F86-C55C-4AEA-AB4E-986A5F6781B0}" srcOrd="1" destOrd="0" presId="urn:microsoft.com/office/officeart/2008/layout/HalfCircleOrganizationChart"/>
    <dgm:cxn modelId="{54F549BE-696B-4D92-B0B1-873B7BA38598}" type="presOf" srcId="{5AEF5E08-6A89-4B5E-B3D5-0354B36A9931}" destId="{39E5194C-AC9E-46CA-BF78-FD9DFF58C22B}" srcOrd="0" destOrd="0" presId="urn:microsoft.com/office/officeart/2008/layout/HalfCircleOrganizationChart"/>
    <dgm:cxn modelId="{648E8EE5-BF9B-4092-9C14-890FC7A3BB95}" srcId="{BF5F4ECB-AD1B-4099-895E-CEC35A227425}" destId="{D2E106C2-06C1-4277-B907-123D0755C7EB}" srcOrd="0" destOrd="0" parTransId="{04291061-A9A9-4040-B15C-6BBCAB172723}" sibTransId="{577DCA7C-9D0A-40FF-A029-00080C2C3B69}"/>
    <dgm:cxn modelId="{53F5FC0B-35F7-45F9-9E61-6A5C8D2FAC07}" srcId="{D2E106C2-06C1-4277-B907-123D0755C7EB}" destId="{14755644-D3F5-4BD5-A92D-20DB1C5B48BA}" srcOrd="3" destOrd="0" parTransId="{61A6C6F1-E7C7-45E2-BA57-1C7EF611CC9D}" sibTransId="{B373BCE0-6C89-45BF-8358-83470EA7234F}"/>
    <dgm:cxn modelId="{6B02A0B7-A24A-4076-AF1C-608B2AE3B58E}" type="presOf" srcId="{5AEF5E08-6A89-4B5E-B3D5-0354B36A9931}" destId="{C1978354-976C-4F37-A3C0-6697845C05E1}" srcOrd="1" destOrd="0" presId="urn:microsoft.com/office/officeart/2008/layout/HalfCircleOrganizationChart"/>
    <dgm:cxn modelId="{D6A49008-F734-4D7B-BE81-3F5331E7C68A}" type="presParOf" srcId="{4ADDE5F7-885D-40EA-A6EB-30F2232E740D}" destId="{7C420951-D2C9-428A-92DF-96CAA70CD34C}" srcOrd="0" destOrd="0" presId="urn:microsoft.com/office/officeart/2008/layout/HalfCircleOrganizationChart"/>
    <dgm:cxn modelId="{809058BD-44F4-444E-878E-95F367079DAD}" type="presParOf" srcId="{7C420951-D2C9-428A-92DF-96CAA70CD34C}" destId="{E280D405-F1C9-4BA1-ADD9-4B38AA570D1D}" srcOrd="0" destOrd="0" presId="urn:microsoft.com/office/officeart/2008/layout/HalfCircleOrganizationChart"/>
    <dgm:cxn modelId="{00DFAE67-57C0-45D9-AEB9-C612A563BEF4}" type="presParOf" srcId="{E280D405-F1C9-4BA1-ADD9-4B38AA570D1D}" destId="{F4E4881A-2F22-4B81-996B-C31BD2D3DDF8}" srcOrd="0" destOrd="0" presId="urn:microsoft.com/office/officeart/2008/layout/HalfCircleOrganizationChart"/>
    <dgm:cxn modelId="{5EEE4EEB-2219-41A6-8679-CC9093CC440A}" type="presParOf" srcId="{E280D405-F1C9-4BA1-ADD9-4B38AA570D1D}" destId="{7673AA68-F4EA-48C4-B937-02BEC653FCDC}" srcOrd="1" destOrd="0" presId="urn:microsoft.com/office/officeart/2008/layout/HalfCircleOrganizationChart"/>
    <dgm:cxn modelId="{A0D2C156-1004-4D81-BBF1-72837E1D47F6}" type="presParOf" srcId="{E280D405-F1C9-4BA1-ADD9-4B38AA570D1D}" destId="{7EFBC8EF-E44F-41D6-80FE-3B9B9B9E7044}" srcOrd="2" destOrd="0" presId="urn:microsoft.com/office/officeart/2008/layout/HalfCircleOrganizationChart"/>
    <dgm:cxn modelId="{281B734D-275A-4BCA-9DED-F18EB525C0F6}" type="presParOf" srcId="{E280D405-F1C9-4BA1-ADD9-4B38AA570D1D}" destId="{B70468E5-4055-47EC-8007-72F5C8D4D9E6}" srcOrd="3" destOrd="0" presId="urn:microsoft.com/office/officeart/2008/layout/HalfCircleOrganizationChart"/>
    <dgm:cxn modelId="{7D4AC25B-7A24-4764-8196-37B8E5B3EEFF}" type="presParOf" srcId="{7C420951-D2C9-428A-92DF-96CAA70CD34C}" destId="{0F9372AF-4E8A-4CA7-BC65-9604FB8C8D3C}" srcOrd="1" destOrd="0" presId="urn:microsoft.com/office/officeart/2008/layout/HalfCircleOrganizationChart"/>
    <dgm:cxn modelId="{1F2E0630-FC36-4B1D-86BF-3B446A7C4DE5}" type="presParOf" srcId="{0F9372AF-4E8A-4CA7-BC65-9604FB8C8D3C}" destId="{371D31C7-ED3E-44A6-95E5-6DC0A8C30945}" srcOrd="0" destOrd="0" presId="urn:microsoft.com/office/officeart/2008/layout/HalfCircleOrganizationChart"/>
    <dgm:cxn modelId="{8BFF21F1-6ACB-4A30-B9E3-BF4D3CE16997}" type="presParOf" srcId="{0F9372AF-4E8A-4CA7-BC65-9604FB8C8D3C}" destId="{248A1487-2CF3-4965-A148-9A3FC42B5911}" srcOrd="1" destOrd="0" presId="urn:microsoft.com/office/officeart/2008/layout/HalfCircleOrganizationChart"/>
    <dgm:cxn modelId="{045973BE-12EF-4FE8-BEAA-863AE28394A9}" type="presParOf" srcId="{248A1487-2CF3-4965-A148-9A3FC42B5911}" destId="{A1416005-B1F8-405D-85B0-8690E846663F}" srcOrd="0" destOrd="0" presId="urn:microsoft.com/office/officeart/2008/layout/HalfCircleOrganizationChart"/>
    <dgm:cxn modelId="{83771884-12EB-4574-A30F-17F3A9889992}" type="presParOf" srcId="{A1416005-B1F8-405D-85B0-8690E846663F}" destId="{D12EBF04-C047-44CE-9245-0208711A6B5D}" srcOrd="0" destOrd="0" presId="urn:microsoft.com/office/officeart/2008/layout/HalfCircleOrganizationChart"/>
    <dgm:cxn modelId="{5EF7EEF2-4661-47B4-BB8E-CA0BCFA6732C}" type="presParOf" srcId="{A1416005-B1F8-405D-85B0-8690E846663F}" destId="{A21C09E8-FA1B-4382-A7C2-BB6070BB7E3C}" srcOrd="1" destOrd="0" presId="urn:microsoft.com/office/officeart/2008/layout/HalfCircleOrganizationChart"/>
    <dgm:cxn modelId="{B9629BEB-3C09-43DD-AAAB-9E58322AB8DF}" type="presParOf" srcId="{A1416005-B1F8-405D-85B0-8690E846663F}" destId="{5EE9FFFB-10A9-4EAA-A287-5718E41CE85C}" srcOrd="2" destOrd="0" presId="urn:microsoft.com/office/officeart/2008/layout/HalfCircleOrganizationChart"/>
    <dgm:cxn modelId="{0D6FCBEA-B7CF-437F-A032-51253147739A}" type="presParOf" srcId="{A1416005-B1F8-405D-85B0-8690E846663F}" destId="{40028F86-C55C-4AEA-AB4E-986A5F6781B0}" srcOrd="3" destOrd="0" presId="urn:microsoft.com/office/officeart/2008/layout/HalfCircleOrganizationChart"/>
    <dgm:cxn modelId="{D01A15C0-0FA0-4A97-A2DD-9F58540C4B0F}" type="presParOf" srcId="{248A1487-2CF3-4965-A148-9A3FC42B5911}" destId="{1F4C3F42-74F4-463D-A203-CFD76BE346A5}" srcOrd="1" destOrd="0" presId="urn:microsoft.com/office/officeart/2008/layout/HalfCircleOrganizationChart"/>
    <dgm:cxn modelId="{5C65E53C-3F30-4A16-9586-D9A7F7189BC7}" type="presParOf" srcId="{248A1487-2CF3-4965-A148-9A3FC42B5911}" destId="{2BBF67F0-646A-42ED-B621-ECEEA032FD5A}" srcOrd="2" destOrd="0" presId="urn:microsoft.com/office/officeart/2008/layout/HalfCircleOrganizationChart"/>
    <dgm:cxn modelId="{EAD02040-8EA6-4C2F-8A4C-B1F3B6C89ACE}" type="presParOf" srcId="{0F9372AF-4E8A-4CA7-BC65-9604FB8C8D3C}" destId="{72F6FCA4-B162-430F-A0F5-0803C0419DDD}" srcOrd="2" destOrd="0" presId="urn:microsoft.com/office/officeart/2008/layout/HalfCircleOrganizationChart"/>
    <dgm:cxn modelId="{6AC32C9D-4FBF-47A3-A31A-7409B727F167}" type="presParOf" srcId="{0F9372AF-4E8A-4CA7-BC65-9604FB8C8D3C}" destId="{8A1455CD-50CF-4AAE-A889-66CA5E109EEB}" srcOrd="3" destOrd="0" presId="urn:microsoft.com/office/officeart/2008/layout/HalfCircleOrganizationChart"/>
    <dgm:cxn modelId="{AD852F3E-0194-4356-9367-E99A92733BCC}" type="presParOf" srcId="{8A1455CD-50CF-4AAE-A889-66CA5E109EEB}" destId="{AF7A7E10-DC20-49C4-9F96-D822B1D9267F}" srcOrd="0" destOrd="0" presId="urn:microsoft.com/office/officeart/2008/layout/HalfCircleOrganizationChart"/>
    <dgm:cxn modelId="{377E7A64-8013-4722-BE46-7B8AFE958007}" type="presParOf" srcId="{AF7A7E10-DC20-49C4-9F96-D822B1D9267F}" destId="{39E5194C-AC9E-46CA-BF78-FD9DFF58C22B}" srcOrd="0" destOrd="0" presId="urn:microsoft.com/office/officeart/2008/layout/HalfCircleOrganizationChart"/>
    <dgm:cxn modelId="{10E02AC8-BC2E-4E9B-8B85-81A72DFE7118}" type="presParOf" srcId="{AF7A7E10-DC20-49C4-9F96-D822B1D9267F}" destId="{2CF8B32F-58BF-4709-93C8-9302C42E1353}" srcOrd="1" destOrd="0" presId="urn:microsoft.com/office/officeart/2008/layout/HalfCircleOrganizationChart"/>
    <dgm:cxn modelId="{53632132-91CB-4221-8BFD-7150FDE7B22A}" type="presParOf" srcId="{AF7A7E10-DC20-49C4-9F96-D822B1D9267F}" destId="{8836396E-9D71-4E91-8368-4DB301A8D6DD}" srcOrd="2" destOrd="0" presId="urn:microsoft.com/office/officeart/2008/layout/HalfCircleOrganizationChart"/>
    <dgm:cxn modelId="{5F2CE460-2ADF-4022-B6AB-5115F61DCE63}" type="presParOf" srcId="{AF7A7E10-DC20-49C4-9F96-D822B1D9267F}" destId="{C1978354-976C-4F37-A3C0-6697845C05E1}" srcOrd="3" destOrd="0" presId="urn:microsoft.com/office/officeart/2008/layout/HalfCircleOrganizationChart"/>
    <dgm:cxn modelId="{9A3CAACC-A8AD-4436-BB38-852F77C754D6}" type="presParOf" srcId="{8A1455CD-50CF-4AAE-A889-66CA5E109EEB}" destId="{E2EA006E-726B-423A-B59D-4DA5083AC474}" srcOrd="1" destOrd="0" presId="urn:microsoft.com/office/officeart/2008/layout/HalfCircleOrganizationChart"/>
    <dgm:cxn modelId="{7E354466-14CF-43BB-BD37-37ED3AB87794}" type="presParOf" srcId="{8A1455CD-50CF-4AAE-A889-66CA5E109EEB}" destId="{963FB19E-CC0E-4D58-A19B-3058E3221E6B}" srcOrd="2" destOrd="0" presId="urn:microsoft.com/office/officeart/2008/layout/HalfCircleOrganizationChart"/>
    <dgm:cxn modelId="{6C241AE5-806B-4C7F-8FD8-6442E2C2096C}" type="presParOf" srcId="{0F9372AF-4E8A-4CA7-BC65-9604FB8C8D3C}" destId="{6F477729-F0C5-4B00-9FF1-B8906074DE4E}" srcOrd="4" destOrd="0" presId="urn:microsoft.com/office/officeart/2008/layout/HalfCircleOrganizationChart"/>
    <dgm:cxn modelId="{DEEAF26E-726F-4E82-A7E6-AEB213829982}" type="presParOf" srcId="{0F9372AF-4E8A-4CA7-BC65-9604FB8C8D3C}" destId="{EF3619AB-1711-4F63-A0B0-C71C27F56773}" srcOrd="5" destOrd="0" presId="urn:microsoft.com/office/officeart/2008/layout/HalfCircleOrganizationChart"/>
    <dgm:cxn modelId="{1FB77DDB-38E4-4AC1-9492-9937E3593D02}" type="presParOf" srcId="{EF3619AB-1711-4F63-A0B0-C71C27F56773}" destId="{78F1735C-7B5D-4803-8C64-C0CC8DB00472}" srcOrd="0" destOrd="0" presId="urn:microsoft.com/office/officeart/2008/layout/HalfCircleOrganizationChart"/>
    <dgm:cxn modelId="{51C2C44C-CB7C-4382-81A9-EAC48F79C852}" type="presParOf" srcId="{78F1735C-7B5D-4803-8C64-C0CC8DB00472}" destId="{21FEAE69-4E38-4CBD-BF7B-C9C31C1241F4}" srcOrd="0" destOrd="0" presId="urn:microsoft.com/office/officeart/2008/layout/HalfCircleOrganizationChart"/>
    <dgm:cxn modelId="{DA589E54-3DE6-4EC2-865A-771B4EE1B1CF}" type="presParOf" srcId="{78F1735C-7B5D-4803-8C64-C0CC8DB00472}" destId="{50C97AC4-3E99-43AF-B28C-6550C99EFDC6}" srcOrd="1" destOrd="0" presId="urn:microsoft.com/office/officeart/2008/layout/HalfCircleOrganizationChart"/>
    <dgm:cxn modelId="{4651ABD8-A9C8-440D-93AB-C4049DE9C118}" type="presParOf" srcId="{78F1735C-7B5D-4803-8C64-C0CC8DB00472}" destId="{11723A24-4D2F-412F-9256-D2A5DB160EE7}" srcOrd="2" destOrd="0" presId="urn:microsoft.com/office/officeart/2008/layout/HalfCircleOrganizationChart"/>
    <dgm:cxn modelId="{7CFBD479-5B72-438D-9298-1D21D3896515}" type="presParOf" srcId="{78F1735C-7B5D-4803-8C64-C0CC8DB00472}" destId="{1B1E99C0-4322-4F2A-A033-648E14202EFE}" srcOrd="3" destOrd="0" presId="urn:microsoft.com/office/officeart/2008/layout/HalfCircleOrganizationChart"/>
    <dgm:cxn modelId="{C9CE50D1-1001-4ACD-9830-BF30FF7585B1}" type="presParOf" srcId="{EF3619AB-1711-4F63-A0B0-C71C27F56773}" destId="{7717E312-ADC8-4228-96F5-BDA8B4EE1D36}" srcOrd="1" destOrd="0" presId="urn:microsoft.com/office/officeart/2008/layout/HalfCircleOrganizationChart"/>
    <dgm:cxn modelId="{A7332AE4-1E15-41A4-93DC-3107F9748486}" type="presParOf" srcId="{EF3619AB-1711-4F63-A0B0-C71C27F56773}" destId="{D48B5F66-68C4-470E-BED4-BDCE3DE8AAD0}" srcOrd="2" destOrd="0" presId="urn:microsoft.com/office/officeart/2008/layout/HalfCircleOrganizationChart"/>
    <dgm:cxn modelId="{0A22A467-E034-427A-9F6D-B836EAE4BF3F}" type="presParOf" srcId="{0F9372AF-4E8A-4CA7-BC65-9604FB8C8D3C}" destId="{266338A8-5713-496F-81A3-07171C05A1C1}" srcOrd="6" destOrd="0" presId="urn:microsoft.com/office/officeart/2008/layout/HalfCircleOrganizationChart"/>
    <dgm:cxn modelId="{D922479C-A96F-4063-9B54-D280D82E6934}" type="presParOf" srcId="{0F9372AF-4E8A-4CA7-BC65-9604FB8C8D3C}" destId="{37693189-11B0-4BCF-A217-7BA635D39764}" srcOrd="7" destOrd="0" presId="urn:microsoft.com/office/officeart/2008/layout/HalfCircleOrganizationChart"/>
    <dgm:cxn modelId="{6ACEDC74-72F5-43B5-8005-9F1B6D586479}" type="presParOf" srcId="{37693189-11B0-4BCF-A217-7BA635D39764}" destId="{FED0BEBB-7AAD-41D5-A42B-2DAC5DF81225}" srcOrd="0" destOrd="0" presId="urn:microsoft.com/office/officeart/2008/layout/HalfCircleOrganizationChart"/>
    <dgm:cxn modelId="{9C52FCB7-A888-4351-96A7-2E74BB01BE09}" type="presParOf" srcId="{FED0BEBB-7AAD-41D5-A42B-2DAC5DF81225}" destId="{B38B07B2-79D3-4422-808B-057E31CB6EAF}" srcOrd="0" destOrd="0" presId="urn:microsoft.com/office/officeart/2008/layout/HalfCircleOrganizationChart"/>
    <dgm:cxn modelId="{B5C6BA79-CE0B-4F0B-B974-52F94D34019A}" type="presParOf" srcId="{FED0BEBB-7AAD-41D5-A42B-2DAC5DF81225}" destId="{C3363924-9F78-4728-9B8A-C2804C3E0581}" srcOrd="1" destOrd="0" presId="urn:microsoft.com/office/officeart/2008/layout/HalfCircleOrganizationChart"/>
    <dgm:cxn modelId="{D4A6FC77-F4E9-4EDE-A089-7BAC6BF52333}" type="presParOf" srcId="{FED0BEBB-7AAD-41D5-A42B-2DAC5DF81225}" destId="{C2A6D3C7-5BEA-47AB-97C0-0DEDB26EA617}" srcOrd="2" destOrd="0" presId="urn:microsoft.com/office/officeart/2008/layout/HalfCircleOrganizationChart"/>
    <dgm:cxn modelId="{5B6D530C-C9D5-4F63-BE09-F8D6880D5DB9}" type="presParOf" srcId="{FED0BEBB-7AAD-41D5-A42B-2DAC5DF81225}" destId="{64661E8F-6FDE-434D-936A-B32A15EA9C11}" srcOrd="3" destOrd="0" presId="urn:microsoft.com/office/officeart/2008/layout/HalfCircleOrganizationChart"/>
    <dgm:cxn modelId="{DECC5050-CA0D-4E6F-AD84-BE724249AAC4}" type="presParOf" srcId="{37693189-11B0-4BCF-A217-7BA635D39764}" destId="{7620E887-6A55-4353-BAD6-9D19B1DE5C37}" srcOrd="1" destOrd="0" presId="urn:microsoft.com/office/officeart/2008/layout/HalfCircleOrganizationChart"/>
    <dgm:cxn modelId="{C860CCD7-000E-4784-B5E6-28AC12C961CB}" type="presParOf" srcId="{37693189-11B0-4BCF-A217-7BA635D39764}" destId="{76EA42E9-7941-4E90-AE69-6DA6C1CEB12B}" srcOrd="2" destOrd="0" presId="urn:microsoft.com/office/officeart/2008/layout/HalfCircleOrganizationChart"/>
    <dgm:cxn modelId="{F92346B5-71DB-4EDA-85CF-E1B608464721}" type="presParOf" srcId="{7C420951-D2C9-428A-92DF-96CAA70CD34C}" destId="{D8A6F130-984E-4F20-A0E7-6C10634633D6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5F4ECB-AD1B-4099-895E-CEC35A227425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D2E106C2-06C1-4277-B907-123D0755C7EB}">
      <dgm:prSet phldrT="[Texto]" custT="1"/>
      <dgm:spPr/>
      <dgm:t>
        <a:bodyPr/>
        <a:lstStyle/>
        <a:p>
          <a:r>
            <a:rPr lang="pt-PT" sz="1050" dirty="0" smtClean="0">
              <a:latin typeface="Calibri" panose="020F0502020204030204" pitchFamily="34" charset="0"/>
            </a:rPr>
            <a:t>ação </a:t>
          </a:r>
          <a:r>
            <a:rPr lang="pt-PT" sz="1050" dirty="0" smtClean="0">
              <a:latin typeface="Calibri" panose="020F0502020204030204" pitchFamily="34" charset="0"/>
            </a:rPr>
            <a:t>2</a:t>
          </a:r>
        </a:p>
        <a:p>
          <a:r>
            <a:rPr lang="pt-PT" sz="1400" b="1" dirty="0" smtClean="0">
              <a:latin typeface="Calibri" panose="020F0502020204030204" pitchFamily="34" charset="0"/>
            </a:rPr>
            <a:t>Cooperação para a Inovação e para o Intercâmbio de Boas Práticas</a:t>
          </a:r>
          <a:endParaRPr lang="pt-PT" sz="1400" b="1" dirty="0">
            <a:latin typeface="Calibri" panose="020F0502020204030204" pitchFamily="34" charset="0"/>
          </a:endParaRPr>
        </a:p>
      </dgm:t>
    </dgm:pt>
    <dgm:pt modelId="{04291061-A9A9-4040-B15C-6BBCAB172723}" type="parTrans" cxnId="{648E8EE5-BF9B-4092-9C14-890FC7A3BB95}">
      <dgm:prSet/>
      <dgm:spPr/>
      <dgm:t>
        <a:bodyPr/>
        <a:lstStyle/>
        <a:p>
          <a:endParaRPr lang="pt-PT"/>
        </a:p>
      </dgm:t>
    </dgm:pt>
    <dgm:pt modelId="{577DCA7C-9D0A-40FF-A029-00080C2C3B69}" type="sibTrans" cxnId="{648E8EE5-BF9B-4092-9C14-890FC7A3BB95}">
      <dgm:prSet/>
      <dgm:spPr/>
      <dgm:t>
        <a:bodyPr/>
        <a:lstStyle/>
        <a:p>
          <a:endParaRPr lang="pt-PT"/>
        </a:p>
      </dgm:t>
    </dgm:pt>
    <dgm:pt modelId="{B3E7438F-0C47-427D-B4B4-20CD51955EDA}">
      <dgm:prSet phldrT="[Texto]" custT="1"/>
      <dgm:spPr/>
      <dgm:t>
        <a:bodyPr/>
        <a:lstStyle/>
        <a:p>
          <a:r>
            <a:rPr lang="pt-PT" sz="1400" b="1" dirty="0" smtClean="0">
              <a:latin typeface="Calibri" panose="020F0502020204030204" pitchFamily="34" charset="0"/>
            </a:rPr>
            <a:t>Parcerias estratégicas</a:t>
          </a:r>
        </a:p>
      </dgm:t>
    </dgm:pt>
    <dgm:pt modelId="{F386EC5E-2F9D-4140-92E1-F20D53B803EA}" type="parTrans" cxnId="{1EAA9AE3-8AB5-4958-B57E-30FED94019D9}">
      <dgm:prSet/>
      <dgm:spPr/>
      <dgm:t>
        <a:bodyPr/>
        <a:lstStyle/>
        <a:p>
          <a:endParaRPr lang="pt-PT"/>
        </a:p>
      </dgm:t>
    </dgm:pt>
    <dgm:pt modelId="{F47C9494-A01A-4E76-88E1-E55CE6D0AADD}" type="sibTrans" cxnId="{1EAA9AE3-8AB5-4958-B57E-30FED94019D9}">
      <dgm:prSet/>
      <dgm:spPr/>
      <dgm:t>
        <a:bodyPr/>
        <a:lstStyle/>
        <a:p>
          <a:endParaRPr lang="pt-PT"/>
        </a:p>
      </dgm:t>
    </dgm:pt>
    <dgm:pt modelId="{5AEF5E08-6A89-4B5E-B3D5-0354B36A9931}">
      <dgm:prSet phldrT="[Texto]" custT="1"/>
      <dgm:spPr/>
      <dgm:t>
        <a:bodyPr/>
        <a:lstStyle/>
        <a:p>
          <a:r>
            <a:rPr lang="pt-PT" sz="1400" b="1" dirty="0" smtClean="0">
              <a:latin typeface="Calibri" panose="020F0502020204030204" pitchFamily="34" charset="0"/>
            </a:rPr>
            <a:t>Alianças de conhecimento &amp; Alianças de competências setoriais</a:t>
          </a:r>
        </a:p>
      </dgm:t>
    </dgm:pt>
    <dgm:pt modelId="{1231084B-D677-43C9-B958-3502BF5BA51C}" type="parTrans" cxnId="{C5157CB9-0ED0-4C71-A4A7-AE416854B4DB}">
      <dgm:prSet/>
      <dgm:spPr/>
      <dgm:t>
        <a:bodyPr/>
        <a:lstStyle/>
        <a:p>
          <a:endParaRPr lang="pt-PT"/>
        </a:p>
      </dgm:t>
    </dgm:pt>
    <dgm:pt modelId="{40F6DABA-41AC-4B09-A23F-8350CA8F14A6}" type="sibTrans" cxnId="{C5157CB9-0ED0-4C71-A4A7-AE416854B4DB}">
      <dgm:prSet/>
      <dgm:spPr/>
      <dgm:t>
        <a:bodyPr/>
        <a:lstStyle/>
        <a:p>
          <a:endParaRPr lang="pt-PT"/>
        </a:p>
      </dgm:t>
    </dgm:pt>
    <dgm:pt modelId="{2F5F6562-9231-42DF-851D-670EA9BF9BDE}">
      <dgm:prSet phldrT="[Texto]" custT="1"/>
      <dgm:spPr/>
      <dgm:t>
        <a:bodyPr/>
        <a:lstStyle/>
        <a:p>
          <a:r>
            <a:rPr lang="pt-PT" sz="1400" b="1" dirty="0" smtClean="0">
              <a:latin typeface="Calibri" panose="020F0502020204030204" pitchFamily="34" charset="0"/>
            </a:rPr>
            <a:t>Plataformas de TIC</a:t>
          </a:r>
        </a:p>
      </dgm:t>
    </dgm:pt>
    <dgm:pt modelId="{8E832C11-8A19-4F64-9444-14AFF5617654}" type="parTrans" cxnId="{9B1BD583-4A5C-4D28-9D2B-2DC6617C02DD}">
      <dgm:prSet/>
      <dgm:spPr/>
      <dgm:t>
        <a:bodyPr/>
        <a:lstStyle/>
        <a:p>
          <a:endParaRPr lang="pt-PT"/>
        </a:p>
      </dgm:t>
    </dgm:pt>
    <dgm:pt modelId="{2F4FB12D-598D-48D0-8E60-547B0A7598AF}" type="sibTrans" cxnId="{9B1BD583-4A5C-4D28-9D2B-2DC6617C02DD}">
      <dgm:prSet/>
      <dgm:spPr/>
      <dgm:t>
        <a:bodyPr/>
        <a:lstStyle/>
        <a:p>
          <a:endParaRPr lang="pt-PT"/>
        </a:p>
      </dgm:t>
    </dgm:pt>
    <dgm:pt modelId="{14755644-D3F5-4BD5-A92D-20DB1C5B48BA}">
      <dgm:prSet phldrT="[Texto]" custT="1"/>
      <dgm:spPr/>
      <dgm:t>
        <a:bodyPr/>
        <a:lstStyle/>
        <a:p>
          <a:r>
            <a:rPr lang="pt-PT" sz="1400" b="1" dirty="0" smtClean="0">
              <a:latin typeface="Calibri" panose="020F0502020204030204" pitchFamily="34" charset="0"/>
            </a:rPr>
            <a:t>Capacitação no ensino superior</a:t>
          </a:r>
        </a:p>
      </dgm:t>
    </dgm:pt>
    <dgm:pt modelId="{61A6C6F1-E7C7-45E2-BA57-1C7EF611CC9D}" type="parTrans" cxnId="{53F5FC0B-35F7-45F9-9E61-6A5C8D2FAC07}">
      <dgm:prSet/>
      <dgm:spPr/>
      <dgm:t>
        <a:bodyPr/>
        <a:lstStyle/>
        <a:p>
          <a:endParaRPr lang="pt-PT"/>
        </a:p>
      </dgm:t>
    </dgm:pt>
    <dgm:pt modelId="{B373BCE0-6C89-45BF-8358-83470EA7234F}" type="sibTrans" cxnId="{53F5FC0B-35F7-45F9-9E61-6A5C8D2FAC07}">
      <dgm:prSet/>
      <dgm:spPr/>
      <dgm:t>
        <a:bodyPr/>
        <a:lstStyle/>
        <a:p>
          <a:endParaRPr lang="pt-PT"/>
        </a:p>
      </dgm:t>
    </dgm:pt>
    <dgm:pt modelId="{4ADDE5F7-885D-40EA-A6EB-30F2232E740D}" type="pres">
      <dgm:prSet presAssocID="{BF5F4ECB-AD1B-4099-895E-CEC35A227425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PT"/>
        </a:p>
      </dgm:t>
    </dgm:pt>
    <dgm:pt modelId="{7C420951-D2C9-428A-92DF-96CAA70CD34C}" type="pres">
      <dgm:prSet presAssocID="{D2E106C2-06C1-4277-B907-123D0755C7EB}" presName="hierRoot1" presStyleCnt="0">
        <dgm:presLayoutVars>
          <dgm:hierBranch val="init"/>
        </dgm:presLayoutVars>
      </dgm:prSet>
      <dgm:spPr/>
    </dgm:pt>
    <dgm:pt modelId="{E280D405-F1C9-4BA1-ADD9-4B38AA570D1D}" type="pres">
      <dgm:prSet presAssocID="{D2E106C2-06C1-4277-B907-123D0755C7EB}" presName="rootComposite1" presStyleCnt="0"/>
      <dgm:spPr/>
    </dgm:pt>
    <dgm:pt modelId="{F4E4881A-2F22-4B81-996B-C31BD2D3DDF8}" type="pres">
      <dgm:prSet presAssocID="{D2E106C2-06C1-4277-B907-123D0755C7EB}" presName="rootText1" presStyleLbl="alignAcc1" presStyleIdx="0" presStyleCnt="0" custScaleX="330729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7673AA68-F4EA-48C4-B937-02BEC653FCDC}" type="pres">
      <dgm:prSet presAssocID="{D2E106C2-06C1-4277-B907-123D0755C7EB}" presName="topArc1" presStyleLbl="parChTrans1D1" presStyleIdx="0" presStyleCnt="10"/>
      <dgm:spPr/>
    </dgm:pt>
    <dgm:pt modelId="{7EFBC8EF-E44F-41D6-80FE-3B9B9B9E7044}" type="pres">
      <dgm:prSet presAssocID="{D2E106C2-06C1-4277-B907-123D0755C7EB}" presName="bottomArc1" presStyleLbl="parChTrans1D1" presStyleIdx="1" presStyleCnt="10"/>
      <dgm:spPr/>
    </dgm:pt>
    <dgm:pt modelId="{B70468E5-4055-47EC-8007-72F5C8D4D9E6}" type="pres">
      <dgm:prSet presAssocID="{D2E106C2-06C1-4277-B907-123D0755C7EB}" presName="topConnNode1" presStyleLbl="node1" presStyleIdx="0" presStyleCnt="0"/>
      <dgm:spPr/>
      <dgm:t>
        <a:bodyPr/>
        <a:lstStyle/>
        <a:p>
          <a:endParaRPr lang="pt-PT"/>
        </a:p>
      </dgm:t>
    </dgm:pt>
    <dgm:pt modelId="{0F9372AF-4E8A-4CA7-BC65-9604FB8C8D3C}" type="pres">
      <dgm:prSet presAssocID="{D2E106C2-06C1-4277-B907-123D0755C7EB}" presName="hierChild2" presStyleCnt="0"/>
      <dgm:spPr/>
    </dgm:pt>
    <dgm:pt modelId="{371D31C7-ED3E-44A6-95E5-6DC0A8C30945}" type="pres">
      <dgm:prSet presAssocID="{F386EC5E-2F9D-4140-92E1-F20D53B803EA}" presName="Name28" presStyleLbl="parChTrans1D2" presStyleIdx="0" presStyleCnt="4"/>
      <dgm:spPr/>
      <dgm:t>
        <a:bodyPr/>
        <a:lstStyle/>
        <a:p>
          <a:endParaRPr lang="pt-PT"/>
        </a:p>
      </dgm:t>
    </dgm:pt>
    <dgm:pt modelId="{248A1487-2CF3-4965-A148-9A3FC42B5911}" type="pres">
      <dgm:prSet presAssocID="{B3E7438F-0C47-427D-B4B4-20CD51955EDA}" presName="hierRoot2" presStyleCnt="0">
        <dgm:presLayoutVars>
          <dgm:hierBranch val="init"/>
        </dgm:presLayoutVars>
      </dgm:prSet>
      <dgm:spPr/>
    </dgm:pt>
    <dgm:pt modelId="{A1416005-B1F8-405D-85B0-8690E846663F}" type="pres">
      <dgm:prSet presAssocID="{B3E7438F-0C47-427D-B4B4-20CD51955EDA}" presName="rootComposite2" presStyleCnt="0"/>
      <dgm:spPr/>
    </dgm:pt>
    <dgm:pt modelId="{D12EBF04-C047-44CE-9245-0208711A6B5D}" type="pres">
      <dgm:prSet presAssocID="{B3E7438F-0C47-427D-B4B4-20CD51955ED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A21C09E8-FA1B-4382-A7C2-BB6070BB7E3C}" type="pres">
      <dgm:prSet presAssocID="{B3E7438F-0C47-427D-B4B4-20CD51955EDA}" presName="topArc2" presStyleLbl="parChTrans1D1" presStyleIdx="2" presStyleCnt="10"/>
      <dgm:spPr/>
    </dgm:pt>
    <dgm:pt modelId="{5EE9FFFB-10A9-4EAA-A287-5718E41CE85C}" type="pres">
      <dgm:prSet presAssocID="{B3E7438F-0C47-427D-B4B4-20CD51955EDA}" presName="bottomArc2" presStyleLbl="parChTrans1D1" presStyleIdx="3" presStyleCnt="10"/>
      <dgm:spPr/>
    </dgm:pt>
    <dgm:pt modelId="{40028F86-C55C-4AEA-AB4E-986A5F6781B0}" type="pres">
      <dgm:prSet presAssocID="{B3E7438F-0C47-427D-B4B4-20CD51955EDA}" presName="topConnNode2" presStyleLbl="node2" presStyleIdx="0" presStyleCnt="0"/>
      <dgm:spPr/>
      <dgm:t>
        <a:bodyPr/>
        <a:lstStyle/>
        <a:p>
          <a:endParaRPr lang="pt-PT"/>
        </a:p>
      </dgm:t>
    </dgm:pt>
    <dgm:pt modelId="{1F4C3F42-74F4-463D-A203-CFD76BE346A5}" type="pres">
      <dgm:prSet presAssocID="{B3E7438F-0C47-427D-B4B4-20CD51955EDA}" presName="hierChild4" presStyleCnt="0"/>
      <dgm:spPr/>
    </dgm:pt>
    <dgm:pt modelId="{2BBF67F0-646A-42ED-B621-ECEEA032FD5A}" type="pres">
      <dgm:prSet presAssocID="{B3E7438F-0C47-427D-B4B4-20CD51955EDA}" presName="hierChild5" presStyleCnt="0"/>
      <dgm:spPr/>
    </dgm:pt>
    <dgm:pt modelId="{72F6FCA4-B162-430F-A0F5-0803C0419DDD}" type="pres">
      <dgm:prSet presAssocID="{1231084B-D677-43C9-B958-3502BF5BA51C}" presName="Name28" presStyleLbl="parChTrans1D2" presStyleIdx="1" presStyleCnt="4"/>
      <dgm:spPr/>
      <dgm:t>
        <a:bodyPr/>
        <a:lstStyle/>
        <a:p>
          <a:endParaRPr lang="pt-PT"/>
        </a:p>
      </dgm:t>
    </dgm:pt>
    <dgm:pt modelId="{8A1455CD-50CF-4AAE-A889-66CA5E109EEB}" type="pres">
      <dgm:prSet presAssocID="{5AEF5E08-6A89-4B5E-B3D5-0354B36A9931}" presName="hierRoot2" presStyleCnt="0">
        <dgm:presLayoutVars>
          <dgm:hierBranch val="init"/>
        </dgm:presLayoutVars>
      </dgm:prSet>
      <dgm:spPr/>
    </dgm:pt>
    <dgm:pt modelId="{AF7A7E10-DC20-49C4-9F96-D822B1D9267F}" type="pres">
      <dgm:prSet presAssocID="{5AEF5E08-6A89-4B5E-B3D5-0354B36A9931}" presName="rootComposite2" presStyleCnt="0"/>
      <dgm:spPr/>
    </dgm:pt>
    <dgm:pt modelId="{39E5194C-AC9E-46CA-BF78-FD9DFF58C22B}" type="pres">
      <dgm:prSet presAssocID="{5AEF5E08-6A89-4B5E-B3D5-0354B36A9931}" presName="rootText2" presStyleLbl="alignAcc1" presStyleIdx="0" presStyleCnt="0" custScaleX="121004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2CF8B32F-58BF-4709-93C8-9302C42E1353}" type="pres">
      <dgm:prSet presAssocID="{5AEF5E08-6A89-4B5E-B3D5-0354B36A9931}" presName="topArc2" presStyleLbl="parChTrans1D1" presStyleIdx="4" presStyleCnt="10"/>
      <dgm:spPr/>
    </dgm:pt>
    <dgm:pt modelId="{8836396E-9D71-4E91-8368-4DB301A8D6DD}" type="pres">
      <dgm:prSet presAssocID="{5AEF5E08-6A89-4B5E-B3D5-0354B36A9931}" presName="bottomArc2" presStyleLbl="parChTrans1D1" presStyleIdx="5" presStyleCnt="10"/>
      <dgm:spPr/>
    </dgm:pt>
    <dgm:pt modelId="{C1978354-976C-4F37-A3C0-6697845C05E1}" type="pres">
      <dgm:prSet presAssocID="{5AEF5E08-6A89-4B5E-B3D5-0354B36A9931}" presName="topConnNode2" presStyleLbl="node2" presStyleIdx="0" presStyleCnt="0"/>
      <dgm:spPr/>
      <dgm:t>
        <a:bodyPr/>
        <a:lstStyle/>
        <a:p>
          <a:endParaRPr lang="pt-PT"/>
        </a:p>
      </dgm:t>
    </dgm:pt>
    <dgm:pt modelId="{E2EA006E-726B-423A-B59D-4DA5083AC474}" type="pres">
      <dgm:prSet presAssocID="{5AEF5E08-6A89-4B5E-B3D5-0354B36A9931}" presName="hierChild4" presStyleCnt="0"/>
      <dgm:spPr/>
    </dgm:pt>
    <dgm:pt modelId="{963FB19E-CC0E-4D58-A19B-3058E3221E6B}" type="pres">
      <dgm:prSet presAssocID="{5AEF5E08-6A89-4B5E-B3D5-0354B36A9931}" presName="hierChild5" presStyleCnt="0"/>
      <dgm:spPr/>
    </dgm:pt>
    <dgm:pt modelId="{6F477729-F0C5-4B00-9FF1-B8906074DE4E}" type="pres">
      <dgm:prSet presAssocID="{8E832C11-8A19-4F64-9444-14AFF5617654}" presName="Name28" presStyleLbl="parChTrans1D2" presStyleIdx="2" presStyleCnt="4"/>
      <dgm:spPr/>
      <dgm:t>
        <a:bodyPr/>
        <a:lstStyle/>
        <a:p>
          <a:endParaRPr lang="pt-PT"/>
        </a:p>
      </dgm:t>
    </dgm:pt>
    <dgm:pt modelId="{EF3619AB-1711-4F63-A0B0-C71C27F56773}" type="pres">
      <dgm:prSet presAssocID="{2F5F6562-9231-42DF-851D-670EA9BF9BDE}" presName="hierRoot2" presStyleCnt="0">
        <dgm:presLayoutVars>
          <dgm:hierBranch val="init"/>
        </dgm:presLayoutVars>
      </dgm:prSet>
      <dgm:spPr/>
    </dgm:pt>
    <dgm:pt modelId="{78F1735C-7B5D-4803-8C64-C0CC8DB00472}" type="pres">
      <dgm:prSet presAssocID="{2F5F6562-9231-42DF-851D-670EA9BF9BDE}" presName="rootComposite2" presStyleCnt="0"/>
      <dgm:spPr/>
    </dgm:pt>
    <dgm:pt modelId="{21FEAE69-4E38-4CBD-BF7B-C9C31C1241F4}" type="pres">
      <dgm:prSet presAssocID="{2F5F6562-9231-42DF-851D-670EA9BF9BD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50C97AC4-3E99-43AF-B28C-6550C99EFDC6}" type="pres">
      <dgm:prSet presAssocID="{2F5F6562-9231-42DF-851D-670EA9BF9BDE}" presName="topArc2" presStyleLbl="parChTrans1D1" presStyleIdx="6" presStyleCnt="10"/>
      <dgm:spPr/>
    </dgm:pt>
    <dgm:pt modelId="{11723A24-4D2F-412F-9256-D2A5DB160EE7}" type="pres">
      <dgm:prSet presAssocID="{2F5F6562-9231-42DF-851D-670EA9BF9BDE}" presName="bottomArc2" presStyleLbl="parChTrans1D1" presStyleIdx="7" presStyleCnt="10"/>
      <dgm:spPr/>
    </dgm:pt>
    <dgm:pt modelId="{1B1E99C0-4322-4F2A-A033-648E14202EFE}" type="pres">
      <dgm:prSet presAssocID="{2F5F6562-9231-42DF-851D-670EA9BF9BDE}" presName="topConnNode2" presStyleLbl="node2" presStyleIdx="0" presStyleCnt="0"/>
      <dgm:spPr/>
      <dgm:t>
        <a:bodyPr/>
        <a:lstStyle/>
        <a:p>
          <a:endParaRPr lang="pt-PT"/>
        </a:p>
      </dgm:t>
    </dgm:pt>
    <dgm:pt modelId="{7717E312-ADC8-4228-96F5-BDA8B4EE1D36}" type="pres">
      <dgm:prSet presAssocID="{2F5F6562-9231-42DF-851D-670EA9BF9BDE}" presName="hierChild4" presStyleCnt="0"/>
      <dgm:spPr/>
    </dgm:pt>
    <dgm:pt modelId="{D48B5F66-68C4-470E-BED4-BDCE3DE8AAD0}" type="pres">
      <dgm:prSet presAssocID="{2F5F6562-9231-42DF-851D-670EA9BF9BDE}" presName="hierChild5" presStyleCnt="0"/>
      <dgm:spPr/>
    </dgm:pt>
    <dgm:pt modelId="{266338A8-5713-496F-81A3-07171C05A1C1}" type="pres">
      <dgm:prSet presAssocID="{61A6C6F1-E7C7-45E2-BA57-1C7EF611CC9D}" presName="Name28" presStyleLbl="parChTrans1D2" presStyleIdx="3" presStyleCnt="4"/>
      <dgm:spPr/>
      <dgm:t>
        <a:bodyPr/>
        <a:lstStyle/>
        <a:p>
          <a:endParaRPr lang="pt-PT"/>
        </a:p>
      </dgm:t>
    </dgm:pt>
    <dgm:pt modelId="{37693189-11B0-4BCF-A217-7BA635D39764}" type="pres">
      <dgm:prSet presAssocID="{14755644-D3F5-4BD5-A92D-20DB1C5B48BA}" presName="hierRoot2" presStyleCnt="0">
        <dgm:presLayoutVars>
          <dgm:hierBranch val="init"/>
        </dgm:presLayoutVars>
      </dgm:prSet>
      <dgm:spPr/>
    </dgm:pt>
    <dgm:pt modelId="{FED0BEBB-7AAD-41D5-A42B-2DAC5DF81225}" type="pres">
      <dgm:prSet presAssocID="{14755644-D3F5-4BD5-A92D-20DB1C5B48BA}" presName="rootComposite2" presStyleCnt="0"/>
      <dgm:spPr/>
    </dgm:pt>
    <dgm:pt modelId="{B38B07B2-79D3-4422-808B-057E31CB6EAF}" type="pres">
      <dgm:prSet presAssocID="{14755644-D3F5-4BD5-A92D-20DB1C5B48B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C3363924-9F78-4728-9B8A-C2804C3E0581}" type="pres">
      <dgm:prSet presAssocID="{14755644-D3F5-4BD5-A92D-20DB1C5B48BA}" presName="topArc2" presStyleLbl="parChTrans1D1" presStyleIdx="8" presStyleCnt="10"/>
      <dgm:spPr/>
    </dgm:pt>
    <dgm:pt modelId="{C2A6D3C7-5BEA-47AB-97C0-0DEDB26EA617}" type="pres">
      <dgm:prSet presAssocID="{14755644-D3F5-4BD5-A92D-20DB1C5B48BA}" presName="bottomArc2" presStyleLbl="parChTrans1D1" presStyleIdx="9" presStyleCnt="10"/>
      <dgm:spPr/>
    </dgm:pt>
    <dgm:pt modelId="{64661E8F-6FDE-434D-936A-B32A15EA9C11}" type="pres">
      <dgm:prSet presAssocID="{14755644-D3F5-4BD5-A92D-20DB1C5B48BA}" presName="topConnNode2" presStyleLbl="node2" presStyleIdx="0" presStyleCnt="0"/>
      <dgm:spPr/>
      <dgm:t>
        <a:bodyPr/>
        <a:lstStyle/>
        <a:p>
          <a:endParaRPr lang="pt-PT"/>
        </a:p>
      </dgm:t>
    </dgm:pt>
    <dgm:pt modelId="{7620E887-6A55-4353-BAD6-9D19B1DE5C37}" type="pres">
      <dgm:prSet presAssocID="{14755644-D3F5-4BD5-A92D-20DB1C5B48BA}" presName="hierChild4" presStyleCnt="0"/>
      <dgm:spPr/>
    </dgm:pt>
    <dgm:pt modelId="{76EA42E9-7941-4E90-AE69-6DA6C1CEB12B}" type="pres">
      <dgm:prSet presAssocID="{14755644-D3F5-4BD5-A92D-20DB1C5B48BA}" presName="hierChild5" presStyleCnt="0"/>
      <dgm:spPr/>
    </dgm:pt>
    <dgm:pt modelId="{D8A6F130-984E-4F20-A0E7-6C10634633D6}" type="pres">
      <dgm:prSet presAssocID="{D2E106C2-06C1-4277-B907-123D0755C7EB}" presName="hierChild3" presStyleCnt="0"/>
      <dgm:spPr/>
    </dgm:pt>
  </dgm:ptLst>
  <dgm:cxnLst>
    <dgm:cxn modelId="{648E8EE5-BF9B-4092-9C14-890FC7A3BB95}" srcId="{BF5F4ECB-AD1B-4099-895E-CEC35A227425}" destId="{D2E106C2-06C1-4277-B907-123D0755C7EB}" srcOrd="0" destOrd="0" parTransId="{04291061-A9A9-4040-B15C-6BBCAB172723}" sibTransId="{577DCA7C-9D0A-40FF-A029-00080C2C3B69}"/>
    <dgm:cxn modelId="{B28F3754-E788-4E4D-98B8-60BB480D7070}" type="presOf" srcId="{61A6C6F1-E7C7-45E2-BA57-1C7EF611CC9D}" destId="{266338A8-5713-496F-81A3-07171C05A1C1}" srcOrd="0" destOrd="0" presId="urn:microsoft.com/office/officeart/2008/layout/HalfCircleOrganizationChart"/>
    <dgm:cxn modelId="{53F5FC0B-35F7-45F9-9E61-6A5C8D2FAC07}" srcId="{D2E106C2-06C1-4277-B907-123D0755C7EB}" destId="{14755644-D3F5-4BD5-A92D-20DB1C5B48BA}" srcOrd="3" destOrd="0" parTransId="{61A6C6F1-E7C7-45E2-BA57-1C7EF611CC9D}" sibTransId="{B373BCE0-6C89-45BF-8358-83470EA7234F}"/>
    <dgm:cxn modelId="{DB0AF8D5-49F7-472E-92EC-4966DD061F30}" type="presOf" srcId="{1231084B-D677-43C9-B958-3502BF5BA51C}" destId="{72F6FCA4-B162-430F-A0F5-0803C0419DDD}" srcOrd="0" destOrd="0" presId="urn:microsoft.com/office/officeart/2008/layout/HalfCircleOrganizationChart"/>
    <dgm:cxn modelId="{575D7E59-B177-49E8-8C64-8B47CCFB085A}" type="presOf" srcId="{BF5F4ECB-AD1B-4099-895E-CEC35A227425}" destId="{4ADDE5F7-885D-40EA-A6EB-30F2232E740D}" srcOrd="0" destOrd="0" presId="urn:microsoft.com/office/officeart/2008/layout/HalfCircleOrganizationChart"/>
    <dgm:cxn modelId="{04382D5A-B597-4784-9713-4F685A76981C}" type="presOf" srcId="{D2E106C2-06C1-4277-B907-123D0755C7EB}" destId="{F4E4881A-2F22-4B81-996B-C31BD2D3DDF8}" srcOrd="0" destOrd="0" presId="urn:microsoft.com/office/officeart/2008/layout/HalfCircleOrganizationChart"/>
    <dgm:cxn modelId="{9897E830-9BEA-4983-A315-3CC24EF562C7}" type="presOf" srcId="{B3E7438F-0C47-427D-B4B4-20CD51955EDA}" destId="{D12EBF04-C047-44CE-9245-0208711A6B5D}" srcOrd="0" destOrd="0" presId="urn:microsoft.com/office/officeart/2008/layout/HalfCircleOrganizationChart"/>
    <dgm:cxn modelId="{7760E6A6-39D9-4816-998D-0A90F963D658}" type="presOf" srcId="{2F5F6562-9231-42DF-851D-670EA9BF9BDE}" destId="{1B1E99C0-4322-4F2A-A033-648E14202EFE}" srcOrd="1" destOrd="0" presId="urn:microsoft.com/office/officeart/2008/layout/HalfCircleOrganizationChart"/>
    <dgm:cxn modelId="{4FC66724-2A08-4853-A517-162FB2EF0A89}" type="presOf" srcId="{14755644-D3F5-4BD5-A92D-20DB1C5B48BA}" destId="{B38B07B2-79D3-4422-808B-057E31CB6EAF}" srcOrd="0" destOrd="0" presId="urn:microsoft.com/office/officeart/2008/layout/HalfCircleOrganizationChart"/>
    <dgm:cxn modelId="{7D81E1E2-B8A7-45D1-849F-B53FE8D90144}" type="presOf" srcId="{F386EC5E-2F9D-4140-92E1-F20D53B803EA}" destId="{371D31C7-ED3E-44A6-95E5-6DC0A8C30945}" srcOrd="0" destOrd="0" presId="urn:microsoft.com/office/officeart/2008/layout/HalfCircleOrganizationChart"/>
    <dgm:cxn modelId="{1EAA9AE3-8AB5-4958-B57E-30FED94019D9}" srcId="{D2E106C2-06C1-4277-B907-123D0755C7EB}" destId="{B3E7438F-0C47-427D-B4B4-20CD51955EDA}" srcOrd="0" destOrd="0" parTransId="{F386EC5E-2F9D-4140-92E1-F20D53B803EA}" sibTransId="{F47C9494-A01A-4E76-88E1-E55CE6D0AADD}"/>
    <dgm:cxn modelId="{D615E822-12B6-4854-A4B2-F1A3DDC1BDC0}" type="presOf" srcId="{5AEF5E08-6A89-4B5E-B3D5-0354B36A9931}" destId="{39E5194C-AC9E-46CA-BF78-FD9DFF58C22B}" srcOrd="0" destOrd="0" presId="urn:microsoft.com/office/officeart/2008/layout/HalfCircleOrganizationChart"/>
    <dgm:cxn modelId="{C5157CB9-0ED0-4C71-A4A7-AE416854B4DB}" srcId="{D2E106C2-06C1-4277-B907-123D0755C7EB}" destId="{5AEF5E08-6A89-4B5E-B3D5-0354B36A9931}" srcOrd="1" destOrd="0" parTransId="{1231084B-D677-43C9-B958-3502BF5BA51C}" sibTransId="{40F6DABA-41AC-4B09-A23F-8350CA8F14A6}"/>
    <dgm:cxn modelId="{2E040842-94F3-41F6-9AC4-1AAC0DD3D5F4}" type="presOf" srcId="{8E832C11-8A19-4F64-9444-14AFF5617654}" destId="{6F477729-F0C5-4B00-9FF1-B8906074DE4E}" srcOrd="0" destOrd="0" presId="urn:microsoft.com/office/officeart/2008/layout/HalfCircleOrganizationChart"/>
    <dgm:cxn modelId="{9B1BD583-4A5C-4D28-9D2B-2DC6617C02DD}" srcId="{D2E106C2-06C1-4277-B907-123D0755C7EB}" destId="{2F5F6562-9231-42DF-851D-670EA9BF9BDE}" srcOrd="2" destOrd="0" parTransId="{8E832C11-8A19-4F64-9444-14AFF5617654}" sibTransId="{2F4FB12D-598D-48D0-8E60-547B0A7598AF}"/>
    <dgm:cxn modelId="{C8E74794-00C1-40F6-B66C-8804E7311272}" type="presOf" srcId="{14755644-D3F5-4BD5-A92D-20DB1C5B48BA}" destId="{64661E8F-6FDE-434D-936A-B32A15EA9C11}" srcOrd="1" destOrd="0" presId="urn:microsoft.com/office/officeart/2008/layout/HalfCircleOrganizationChart"/>
    <dgm:cxn modelId="{AA914D14-DD59-4296-A750-E413CE00411D}" type="presOf" srcId="{2F5F6562-9231-42DF-851D-670EA9BF9BDE}" destId="{21FEAE69-4E38-4CBD-BF7B-C9C31C1241F4}" srcOrd="0" destOrd="0" presId="urn:microsoft.com/office/officeart/2008/layout/HalfCircleOrganizationChart"/>
    <dgm:cxn modelId="{97881E60-47C9-443C-9711-84565F3DA5EC}" type="presOf" srcId="{D2E106C2-06C1-4277-B907-123D0755C7EB}" destId="{B70468E5-4055-47EC-8007-72F5C8D4D9E6}" srcOrd="1" destOrd="0" presId="urn:microsoft.com/office/officeart/2008/layout/HalfCircleOrganizationChart"/>
    <dgm:cxn modelId="{AF855BA6-F30E-4339-9600-2576F1B8927B}" type="presOf" srcId="{B3E7438F-0C47-427D-B4B4-20CD51955EDA}" destId="{40028F86-C55C-4AEA-AB4E-986A5F6781B0}" srcOrd="1" destOrd="0" presId="urn:microsoft.com/office/officeart/2008/layout/HalfCircleOrganizationChart"/>
    <dgm:cxn modelId="{9834D461-E585-407F-B240-7A540069727F}" type="presOf" srcId="{5AEF5E08-6A89-4B5E-B3D5-0354B36A9931}" destId="{C1978354-976C-4F37-A3C0-6697845C05E1}" srcOrd="1" destOrd="0" presId="urn:microsoft.com/office/officeart/2008/layout/HalfCircleOrganizationChart"/>
    <dgm:cxn modelId="{50D6EF6B-6D42-43AC-98D9-F99BD200D515}" type="presParOf" srcId="{4ADDE5F7-885D-40EA-A6EB-30F2232E740D}" destId="{7C420951-D2C9-428A-92DF-96CAA70CD34C}" srcOrd="0" destOrd="0" presId="urn:microsoft.com/office/officeart/2008/layout/HalfCircleOrganizationChart"/>
    <dgm:cxn modelId="{811591BD-1627-4FE2-94FB-D521C662C0CE}" type="presParOf" srcId="{7C420951-D2C9-428A-92DF-96CAA70CD34C}" destId="{E280D405-F1C9-4BA1-ADD9-4B38AA570D1D}" srcOrd="0" destOrd="0" presId="urn:microsoft.com/office/officeart/2008/layout/HalfCircleOrganizationChart"/>
    <dgm:cxn modelId="{F55F974B-2291-449A-8669-46AED8716BA2}" type="presParOf" srcId="{E280D405-F1C9-4BA1-ADD9-4B38AA570D1D}" destId="{F4E4881A-2F22-4B81-996B-C31BD2D3DDF8}" srcOrd="0" destOrd="0" presId="urn:microsoft.com/office/officeart/2008/layout/HalfCircleOrganizationChart"/>
    <dgm:cxn modelId="{93A74C2C-9696-4BA4-86E4-ED108E9227E2}" type="presParOf" srcId="{E280D405-F1C9-4BA1-ADD9-4B38AA570D1D}" destId="{7673AA68-F4EA-48C4-B937-02BEC653FCDC}" srcOrd="1" destOrd="0" presId="urn:microsoft.com/office/officeart/2008/layout/HalfCircleOrganizationChart"/>
    <dgm:cxn modelId="{80911BDE-5A44-4A7A-9D8D-31BA63E03171}" type="presParOf" srcId="{E280D405-F1C9-4BA1-ADD9-4B38AA570D1D}" destId="{7EFBC8EF-E44F-41D6-80FE-3B9B9B9E7044}" srcOrd="2" destOrd="0" presId="urn:microsoft.com/office/officeart/2008/layout/HalfCircleOrganizationChart"/>
    <dgm:cxn modelId="{007CC2BA-254D-49CE-B998-06DE7E9EC304}" type="presParOf" srcId="{E280D405-F1C9-4BA1-ADD9-4B38AA570D1D}" destId="{B70468E5-4055-47EC-8007-72F5C8D4D9E6}" srcOrd="3" destOrd="0" presId="urn:microsoft.com/office/officeart/2008/layout/HalfCircleOrganizationChart"/>
    <dgm:cxn modelId="{993CF266-AA14-4566-B724-F61D9C843119}" type="presParOf" srcId="{7C420951-D2C9-428A-92DF-96CAA70CD34C}" destId="{0F9372AF-4E8A-4CA7-BC65-9604FB8C8D3C}" srcOrd="1" destOrd="0" presId="urn:microsoft.com/office/officeart/2008/layout/HalfCircleOrganizationChart"/>
    <dgm:cxn modelId="{3A067F57-230B-4C3E-85D2-38EBF59A09C1}" type="presParOf" srcId="{0F9372AF-4E8A-4CA7-BC65-9604FB8C8D3C}" destId="{371D31C7-ED3E-44A6-95E5-6DC0A8C30945}" srcOrd="0" destOrd="0" presId="urn:microsoft.com/office/officeart/2008/layout/HalfCircleOrganizationChart"/>
    <dgm:cxn modelId="{83522D08-5A96-4BCC-A807-ACCC495764BF}" type="presParOf" srcId="{0F9372AF-4E8A-4CA7-BC65-9604FB8C8D3C}" destId="{248A1487-2CF3-4965-A148-9A3FC42B5911}" srcOrd="1" destOrd="0" presId="urn:microsoft.com/office/officeart/2008/layout/HalfCircleOrganizationChart"/>
    <dgm:cxn modelId="{945A9133-7308-48AB-90CF-03CBD662FC87}" type="presParOf" srcId="{248A1487-2CF3-4965-A148-9A3FC42B5911}" destId="{A1416005-B1F8-405D-85B0-8690E846663F}" srcOrd="0" destOrd="0" presId="urn:microsoft.com/office/officeart/2008/layout/HalfCircleOrganizationChart"/>
    <dgm:cxn modelId="{FCF247DB-0E38-4D91-A797-ACA94776AD54}" type="presParOf" srcId="{A1416005-B1F8-405D-85B0-8690E846663F}" destId="{D12EBF04-C047-44CE-9245-0208711A6B5D}" srcOrd="0" destOrd="0" presId="urn:microsoft.com/office/officeart/2008/layout/HalfCircleOrganizationChart"/>
    <dgm:cxn modelId="{D8CC501A-C820-46AE-BA48-44FACC749075}" type="presParOf" srcId="{A1416005-B1F8-405D-85B0-8690E846663F}" destId="{A21C09E8-FA1B-4382-A7C2-BB6070BB7E3C}" srcOrd="1" destOrd="0" presId="urn:microsoft.com/office/officeart/2008/layout/HalfCircleOrganizationChart"/>
    <dgm:cxn modelId="{0A2F899A-C677-4A7A-B7BD-764A0C586887}" type="presParOf" srcId="{A1416005-B1F8-405D-85B0-8690E846663F}" destId="{5EE9FFFB-10A9-4EAA-A287-5718E41CE85C}" srcOrd="2" destOrd="0" presId="urn:microsoft.com/office/officeart/2008/layout/HalfCircleOrganizationChart"/>
    <dgm:cxn modelId="{4048ED82-0EEB-4597-84F6-C74F33672BFC}" type="presParOf" srcId="{A1416005-B1F8-405D-85B0-8690E846663F}" destId="{40028F86-C55C-4AEA-AB4E-986A5F6781B0}" srcOrd="3" destOrd="0" presId="urn:microsoft.com/office/officeart/2008/layout/HalfCircleOrganizationChart"/>
    <dgm:cxn modelId="{3FBEC1C4-8AB9-40AD-8216-FA00E30F82C9}" type="presParOf" srcId="{248A1487-2CF3-4965-A148-9A3FC42B5911}" destId="{1F4C3F42-74F4-463D-A203-CFD76BE346A5}" srcOrd="1" destOrd="0" presId="urn:microsoft.com/office/officeart/2008/layout/HalfCircleOrganizationChart"/>
    <dgm:cxn modelId="{79363C3E-D432-4286-B77A-DA04AE3C6AA6}" type="presParOf" srcId="{248A1487-2CF3-4965-A148-9A3FC42B5911}" destId="{2BBF67F0-646A-42ED-B621-ECEEA032FD5A}" srcOrd="2" destOrd="0" presId="urn:microsoft.com/office/officeart/2008/layout/HalfCircleOrganizationChart"/>
    <dgm:cxn modelId="{4F419403-1713-48AD-95EB-D81671136AFF}" type="presParOf" srcId="{0F9372AF-4E8A-4CA7-BC65-9604FB8C8D3C}" destId="{72F6FCA4-B162-430F-A0F5-0803C0419DDD}" srcOrd="2" destOrd="0" presId="urn:microsoft.com/office/officeart/2008/layout/HalfCircleOrganizationChart"/>
    <dgm:cxn modelId="{430CDAF3-8295-429E-9B11-FC69F075901F}" type="presParOf" srcId="{0F9372AF-4E8A-4CA7-BC65-9604FB8C8D3C}" destId="{8A1455CD-50CF-4AAE-A889-66CA5E109EEB}" srcOrd="3" destOrd="0" presId="urn:microsoft.com/office/officeart/2008/layout/HalfCircleOrganizationChart"/>
    <dgm:cxn modelId="{5F8DC4EE-EC07-473C-B1C4-AE66E381A359}" type="presParOf" srcId="{8A1455CD-50CF-4AAE-A889-66CA5E109EEB}" destId="{AF7A7E10-DC20-49C4-9F96-D822B1D9267F}" srcOrd="0" destOrd="0" presId="urn:microsoft.com/office/officeart/2008/layout/HalfCircleOrganizationChart"/>
    <dgm:cxn modelId="{43C734A9-0FB5-45F9-80B0-7220196FAF03}" type="presParOf" srcId="{AF7A7E10-DC20-49C4-9F96-D822B1D9267F}" destId="{39E5194C-AC9E-46CA-BF78-FD9DFF58C22B}" srcOrd="0" destOrd="0" presId="urn:microsoft.com/office/officeart/2008/layout/HalfCircleOrganizationChart"/>
    <dgm:cxn modelId="{7B083F98-721A-4F89-8378-D66A74CE6485}" type="presParOf" srcId="{AF7A7E10-DC20-49C4-9F96-D822B1D9267F}" destId="{2CF8B32F-58BF-4709-93C8-9302C42E1353}" srcOrd="1" destOrd="0" presId="urn:microsoft.com/office/officeart/2008/layout/HalfCircleOrganizationChart"/>
    <dgm:cxn modelId="{DDFBBD61-28EF-4538-BF98-3814D0702293}" type="presParOf" srcId="{AF7A7E10-DC20-49C4-9F96-D822B1D9267F}" destId="{8836396E-9D71-4E91-8368-4DB301A8D6DD}" srcOrd="2" destOrd="0" presId="urn:microsoft.com/office/officeart/2008/layout/HalfCircleOrganizationChart"/>
    <dgm:cxn modelId="{014AF864-77FF-4CE6-A846-3EE33B278101}" type="presParOf" srcId="{AF7A7E10-DC20-49C4-9F96-D822B1D9267F}" destId="{C1978354-976C-4F37-A3C0-6697845C05E1}" srcOrd="3" destOrd="0" presId="urn:microsoft.com/office/officeart/2008/layout/HalfCircleOrganizationChart"/>
    <dgm:cxn modelId="{7BFB6E60-F2CF-49CF-9667-FF84AF8FEAF5}" type="presParOf" srcId="{8A1455CD-50CF-4AAE-A889-66CA5E109EEB}" destId="{E2EA006E-726B-423A-B59D-4DA5083AC474}" srcOrd="1" destOrd="0" presId="urn:microsoft.com/office/officeart/2008/layout/HalfCircleOrganizationChart"/>
    <dgm:cxn modelId="{CC27C5AF-D507-40EA-B8CD-2AC2B47BE254}" type="presParOf" srcId="{8A1455CD-50CF-4AAE-A889-66CA5E109EEB}" destId="{963FB19E-CC0E-4D58-A19B-3058E3221E6B}" srcOrd="2" destOrd="0" presId="urn:microsoft.com/office/officeart/2008/layout/HalfCircleOrganizationChart"/>
    <dgm:cxn modelId="{A9759CF0-81C7-4513-BF76-23C8D1897196}" type="presParOf" srcId="{0F9372AF-4E8A-4CA7-BC65-9604FB8C8D3C}" destId="{6F477729-F0C5-4B00-9FF1-B8906074DE4E}" srcOrd="4" destOrd="0" presId="urn:microsoft.com/office/officeart/2008/layout/HalfCircleOrganizationChart"/>
    <dgm:cxn modelId="{41495B8E-EF0B-4417-85A9-4A5C43BA8DAA}" type="presParOf" srcId="{0F9372AF-4E8A-4CA7-BC65-9604FB8C8D3C}" destId="{EF3619AB-1711-4F63-A0B0-C71C27F56773}" srcOrd="5" destOrd="0" presId="urn:microsoft.com/office/officeart/2008/layout/HalfCircleOrganizationChart"/>
    <dgm:cxn modelId="{8540E650-D21F-435E-8EE1-98FBB74F23EA}" type="presParOf" srcId="{EF3619AB-1711-4F63-A0B0-C71C27F56773}" destId="{78F1735C-7B5D-4803-8C64-C0CC8DB00472}" srcOrd="0" destOrd="0" presId="urn:microsoft.com/office/officeart/2008/layout/HalfCircleOrganizationChart"/>
    <dgm:cxn modelId="{C3205DE0-E5FF-437B-B900-E1177965E87A}" type="presParOf" srcId="{78F1735C-7B5D-4803-8C64-C0CC8DB00472}" destId="{21FEAE69-4E38-4CBD-BF7B-C9C31C1241F4}" srcOrd="0" destOrd="0" presId="urn:microsoft.com/office/officeart/2008/layout/HalfCircleOrganizationChart"/>
    <dgm:cxn modelId="{F5F3282C-FDFB-4572-B6AB-ED7A926B114B}" type="presParOf" srcId="{78F1735C-7B5D-4803-8C64-C0CC8DB00472}" destId="{50C97AC4-3E99-43AF-B28C-6550C99EFDC6}" srcOrd="1" destOrd="0" presId="urn:microsoft.com/office/officeart/2008/layout/HalfCircleOrganizationChart"/>
    <dgm:cxn modelId="{7931C59D-0D6C-4849-9FD3-20A25D1B12A5}" type="presParOf" srcId="{78F1735C-7B5D-4803-8C64-C0CC8DB00472}" destId="{11723A24-4D2F-412F-9256-D2A5DB160EE7}" srcOrd="2" destOrd="0" presId="urn:microsoft.com/office/officeart/2008/layout/HalfCircleOrganizationChart"/>
    <dgm:cxn modelId="{8C3AC348-C6E7-480A-ABB0-DD1BFF5607AB}" type="presParOf" srcId="{78F1735C-7B5D-4803-8C64-C0CC8DB00472}" destId="{1B1E99C0-4322-4F2A-A033-648E14202EFE}" srcOrd="3" destOrd="0" presId="urn:microsoft.com/office/officeart/2008/layout/HalfCircleOrganizationChart"/>
    <dgm:cxn modelId="{E9241A98-DC08-46F7-9262-EBE536F7D017}" type="presParOf" srcId="{EF3619AB-1711-4F63-A0B0-C71C27F56773}" destId="{7717E312-ADC8-4228-96F5-BDA8B4EE1D36}" srcOrd="1" destOrd="0" presId="urn:microsoft.com/office/officeart/2008/layout/HalfCircleOrganizationChart"/>
    <dgm:cxn modelId="{D18F4811-9BA1-46FB-A7E8-C1DC9B0BBEB5}" type="presParOf" srcId="{EF3619AB-1711-4F63-A0B0-C71C27F56773}" destId="{D48B5F66-68C4-470E-BED4-BDCE3DE8AAD0}" srcOrd="2" destOrd="0" presId="urn:microsoft.com/office/officeart/2008/layout/HalfCircleOrganizationChart"/>
    <dgm:cxn modelId="{0AF3AA85-AE62-4CA0-BFC0-5EA68ED988EF}" type="presParOf" srcId="{0F9372AF-4E8A-4CA7-BC65-9604FB8C8D3C}" destId="{266338A8-5713-496F-81A3-07171C05A1C1}" srcOrd="6" destOrd="0" presId="urn:microsoft.com/office/officeart/2008/layout/HalfCircleOrganizationChart"/>
    <dgm:cxn modelId="{CAC2184B-7ABB-433B-8527-454E3D5EBE5A}" type="presParOf" srcId="{0F9372AF-4E8A-4CA7-BC65-9604FB8C8D3C}" destId="{37693189-11B0-4BCF-A217-7BA635D39764}" srcOrd="7" destOrd="0" presId="urn:microsoft.com/office/officeart/2008/layout/HalfCircleOrganizationChart"/>
    <dgm:cxn modelId="{DD7C62F9-7C26-447E-A3B2-F5D2FE17DB43}" type="presParOf" srcId="{37693189-11B0-4BCF-A217-7BA635D39764}" destId="{FED0BEBB-7AAD-41D5-A42B-2DAC5DF81225}" srcOrd="0" destOrd="0" presId="urn:microsoft.com/office/officeart/2008/layout/HalfCircleOrganizationChart"/>
    <dgm:cxn modelId="{294CF18D-8082-4F6E-A34E-0B773D7DC4D1}" type="presParOf" srcId="{FED0BEBB-7AAD-41D5-A42B-2DAC5DF81225}" destId="{B38B07B2-79D3-4422-808B-057E31CB6EAF}" srcOrd="0" destOrd="0" presId="urn:microsoft.com/office/officeart/2008/layout/HalfCircleOrganizationChart"/>
    <dgm:cxn modelId="{8C08190D-C6DB-4C29-8B8F-027A1D3BD05A}" type="presParOf" srcId="{FED0BEBB-7AAD-41D5-A42B-2DAC5DF81225}" destId="{C3363924-9F78-4728-9B8A-C2804C3E0581}" srcOrd="1" destOrd="0" presId="urn:microsoft.com/office/officeart/2008/layout/HalfCircleOrganizationChart"/>
    <dgm:cxn modelId="{04A30692-F501-41ED-AFAA-91B6DAABB3B3}" type="presParOf" srcId="{FED0BEBB-7AAD-41D5-A42B-2DAC5DF81225}" destId="{C2A6D3C7-5BEA-47AB-97C0-0DEDB26EA617}" srcOrd="2" destOrd="0" presId="urn:microsoft.com/office/officeart/2008/layout/HalfCircleOrganizationChart"/>
    <dgm:cxn modelId="{1373145F-552A-4F17-93BD-143FC131BB71}" type="presParOf" srcId="{FED0BEBB-7AAD-41D5-A42B-2DAC5DF81225}" destId="{64661E8F-6FDE-434D-936A-B32A15EA9C11}" srcOrd="3" destOrd="0" presId="urn:microsoft.com/office/officeart/2008/layout/HalfCircleOrganizationChart"/>
    <dgm:cxn modelId="{2CA4B841-9E83-4DD6-9DED-9114947867CF}" type="presParOf" srcId="{37693189-11B0-4BCF-A217-7BA635D39764}" destId="{7620E887-6A55-4353-BAD6-9D19B1DE5C37}" srcOrd="1" destOrd="0" presId="urn:microsoft.com/office/officeart/2008/layout/HalfCircleOrganizationChart"/>
    <dgm:cxn modelId="{BD76C044-6CF6-4FDD-B95E-FA8E0AA587F1}" type="presParOf" srcId="{37693189-11B0-4BCF-A217-7BA635D39764}" destId="{76EA42E9-7941-4E90-AE69-6DA6C1CEB12B}" srcOrd="2" destOrd="0" presId="urn:microsoft.com/office/officeart/2008/layout/HalfCircleOrganizationChart"/>
    <dgm:cxn modelId="{FA6031A9-DD35-4287-97EE-E022A7F38139}" type="presParOf" srcId="{7C420951-D2C9-428A-92DF-96CAA70CD34C}" destId="{D8A6F130-984E-4F20-A0E7-6C10634633D6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338A8-5713-496F-81A3-07171C05A1C1}">
      <dsp:nvSpPr>
        <dsp:cNvPr id="0" name=""/>
        <dsp:cNvSpPr/>
      </dsp:nvSpPr>
      <dsp:spPr>
        <a:xfrm>
          <a:off x="4319999" y="1880572"/>
          <a:ext cx="3427348" cy="374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431"/>
              </a:lnTo>
              <a:lnTo>
                <a:pt x="3427348" y="187431"/>
              </a:lnTo>
              <a:lnTo>
                <a:pt x="3427348" y="374862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477729-F0C5-4B00-9FF1-B8906074DE4E}">
      <dsp:nvSpPr>
        <dsp:cNvPr id="0" name=""/>
        <dsp:cNvSpPr/>
      </dsp:nvSpPr>
      <dsp:spPr>
        <a:xfrm>
          <a:off x="4319999" y="1880572"/>
          <a:ext cx="1267427" cy="374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431"/>
              </a:lnTo>
              <a:lnTo>
                <a:pt x="1267427" y="187431"/>
              </a:lnTo>
              <a:lnTo>
                <a:pt x="1267427" y="374862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6FCA4-B162-430F-A0F5-0803C0419DDD}">
      <dsp:nvSpPr>
        <dsp:cNvPr id="0" name=""/>
        <dsp:cNvSpPr/>
      </dsp:nvSpPr>
      <dsp:spPr>
        <a:xfrm>
          <a:off x="3240039" y="1880572"/>
          <a:ext cx="1079960" cy="374862"/>
        </a:xfrm>
        <a:custGeom>
          <a:avLst/>
          <a:gdLst/>
          <a:ahLst/>
          <a:cxnLst/>
          <a:rect l="0" t="0" r="0" b="0"/>
          <a:pathLst>
            <a:path>
              <a:moveTo>
                <a:pt x="1079960" y="0"/>
              </a:moveTo>
              <a:lnTo>
                <a:pt x="1079960" y="187431"/>
              </a:lnTo>
              <a:lnTo>
                <a:pt x="0" y="187431"/>
              </a:lnTo>
              <a:lnTo>
                <a:pt x="0" y="374862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1D31C7-ED3E-44A6-95E5-6DC0A8C30945}">
      <dsp:nvSpPr>
        <dsp:cNvPr id="0" name=""/>
        <dsp:cNvSpPr/>
      </dsp:nvSpPr>
      <dsp:spPr>
        <a:xfrm>
          <a:off x="892651" y="1880572"/>
          <a:ext cx="3427348" cy="374862"/>
        </a:xfrm>
        <a:custGeom>
          <a:avLst/>
          <a:gdLst/>
          <a:ahLst/>
          <a:cxnLst/>
          <a:rect l="0" t="0" r="0" b="0"/>
          <a:pathLst>
            <a:path>
              <a:moveTo>
                <a:pt x="3427348" y="0"/>
              </a:moveTo>
              <a:lnTo>
                <a:pt x="3427348" y="187431"/>
              </a:lnTo>
              <a:lnTo>
                <a:pt x="0" y="187431"/>
              </a:lnTo>
              <a:lnTo>
                <a:pt x="0" y="374862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3AA68-F4EA-48C4-B937-02BEC653FCDC}">
      <dsp:nvSpPr>
        <dsp:cNvPr id="0" name=""/>
        <dsp:cNvSpPr/>
      </dsp:nvSpPr>
      <dsp:spPr>
        <a:xfrm>
          <a:off x="3420138" y="988043"/>
          <a:ext cx="1799722" cy="892529"/>
        </a:xfrm>
        <a:prstGeom prst="arc">
          <a:avLst>
            <a:gd name="adj1" fmla="val 13200000"/>
            <a:gd name="adj2" fmla="val 192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BC8EF-E44F-41D6-80FE-3B9B9B9E7044}">
      <dsp:nvSpPr>
        <dsp:cNvPr id="0" name=""/>
        <dsp:cNvSpPr/>
      </dsp:nvSpPr>
      <dsp:spPr>
        <a:xfrm>
          <a:off x="3420138" y="988043"/>
          <a:ext cx="1799722" cy="892529"/>
        </a:xfrm>
        <a:prstGeom prst="arc">
          <a:avLst>
            <a:gd name="adj1" fmla="val 2400000"/>
            <a:gd name="adj2" fmla="val 84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4881A-2F22-4B81-996B-C31BD2D3DDF8}">
      <dsp:nvSpPr>
        <dsp:cNvPr id="0" name=""/>
        <dsp:cNvSpPr/>
      </dsp:nvSpPr>
      <dsp:spPr>
        <a:xfrm>
          <a:off x="2520277" y="1148698"/>
          <a:ext cx="3599445" cy="571218"/>
        </a:xfrm>
        <a:prstGeom prst="rect">
          <a:avLst/>
        </a:prstGeom>
        <a:noFill/>
        <a:ln w="285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PT" sz="1200" b="1" kern="1200" dirty="0" smtClean="0">
              <a:latin typeface="Calibri" panose="020F0502020204030204" pitchFamily="34" charset="0"/>
            </a:rPr>
            <a:t>ação 1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PT" sz="2000" b="1" kern="1200" dirty="0" smtClean="0">
              <a:latin typeface="Calibri" panose="020F0502020204030204" pitchFamily="34" charset="0"/>
            </a:rPr>
            <a:t>Mobilidade para aprendizagem</a:t>
          </a:r>
          <a:endParaRPr lang="pt-PT" sz="2000" b="1" kern="1200" dirty="0">
            <a:latin typeface="Calibri" panose="020F0502020204030204" pitchFamily="34" charset="0"/>
          </a:endParaRPr>
        </a:p>
      </dsp:txBody>
      <dsp:txXfrm>
        <a:off x="2520277" y="1148698"/>
        <a:ext cx="3599445" cy="571218"/>
      </dsp:txXfrm>
    </dsp:sp>
    <dsp:sp modelId="{A21C09E8-FA1B-4382-A7C2-BB6070BB7E3C}">
      <dsp:nvSpPr>
        <dsp:cNvPr id="0" name=""/>
        <dsp:cNvSpPr/>
      </dsp:nvSpPr>
      <dsp:spPr>
        <a:xfrm>
          <a:off x="446387" y="2255435"/>
          <a:ext cx="892529" cy="892529"/>
        </a:xfrm>
        <a:prstGeom prst="arc">
          <a:avLst>
            <a:gd name="adj1" fmla="val 13200000"/>
            <a:gd name="adj2" fmla="val 192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E9FFFB-10A9-4EAA-A287-5718E41CE85C}">
      <dsp:nvSpPr>
        <dsp:cNvPr id="0" name=""/>
        <dsp:cNvSpPr/>
      </dsp:nvSpPr>
      <dsp:spPr>
        <a:xfrm>
          <a:off x="446387" y="2255435"/>
          <a:ext cx="892529" cy="892529"/>
        </a:xfrm>
        <a:prstGeom prst="arc">
          <a:avLst>
            <a:gd name="adj1" fmla="val 2400000"/>
            <a:gd name="adj2" fmla="val 84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2EBF04-C047-44CE-9245-0208711A6B5D}">
      <dsp:nvSpPr>
        <dsp:cNvPr id="0" name=""/>
        <dsp:cNvSpPr/>
      </dsp:nvSpPr>
      <dsp:spPr>
        <a:xfrm>
          <a:off x="122" y="2416090"/>
          <a:ext cx="1785058" cy="571218"/>
        </a:xfrm>
        <a:prstGeom prst="rect">
          <a:avLst/>
        </a:prstGeom>
        <a:noFill/>
        <a:ln w="285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>
              <a:latin typeface="Calibri" panose="020F0502020204030204" pitchFamily="34" charset="0"/>
            </a:rPr>
            <a:t>Mobilidade de </a:t>
          </a:r>
          <a:r>
            <a:rPr lang="pt-PT" sz="1600" b="1" i="1" kern="1200" dirty="0" smtClean="0">
              <a:latin typeface="Calibri" panose="020F0502020204030204" pitchFamily="34" charset="0"/>
            </a:rPr>
            <a:t>Staff</a:t>
          </a:r>
        </a:p>
      </dsp:txBody>
      <dsp:txXfrm>
        <a:off x="122" y="2416090"/>
        <a:ext cx="1785058" cy="571218"/>
      </dsp:txXfrm>
    </dsp:sp>
    <dsp:sp modelId="{2CF8B32F-58BF-4709-93C8-9302C42E1353}">
      <dsp:nvSpPr>
        <dsp:cNvPr id="0" name=""/>
        <dsp:cNvSpPr/>
      </dsp:nvSpPr>
      <dsp:spPr>
        <a:xfrm>
          <a:off x="2700041" y="2255435"/>
          <a:ext cx="1079996" cy="892529"/>
        </a:xfrm>
        <a:prstGeom prst="arc">
          <a:avLst>
            <a:gd name="adj1" fmla="val 13200000"/>
            <a:gd name="adj2" fmla="val 192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36396E-9D71-4E91-8368-4DB301A8D6DD}">
      <dsp:nvSpPr>
        <dsp:cNvPr id="0" name=""/>
        <dsp:cNvSpPr/>
      </dsp:nvSpPr>
      <dsp:spPr>
        <a:xfrm>
          <a:off x="2700041" y="2255435"/>
          <a:ext cx="1079996" cy="892529"/>
        </a:xfrm>
        <a:prstGeom prst="arc">
          <a:avLst>
            <a:gd name="adj1" fmla="val 2400000"/>
            <a:gd name="adj2" fmla="val 84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5194C-AC9E-46CA-BF78-FD9DFF58C22B}">
      <dsp:nvSpPr>
        <dsp:cNvPr id="0" name=""/>
        <dsp:cNvSpPr/>
      </dsp:nvSpPr>
      <dsp:spPr>
        <a:xfrm>
          <a:off x="2160043" y="2416090"/>
          <a:ext cx="2159992" cy="571218"/>
        </a:xfrm>
        <a:prstGeom prst="rect">
          <a:avLst/>
        </a:prstGeom>
        <a:noFill/>
        <a:ln w="285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latin typeface="Calibri" panose="020F0502020204030204" pitchFamily="34" charset="0"/>
            </a:rPr>
            <a:t>Mobilidade de estudantes</a:t>
          </a:r>
        </a:p>
      </dsp:txBody>
      <dsp:txXfrm>
        <a:off x="2160043" y="2416090"/>
        <a:ext cx="2159992" cy="571218"/>
      </dsp:txXfrm>
    </dsp:sp>
    <dsp:sp modelId="{50C97AC4-3E99-43AF-B28C-6550C99EFDC6}">
      <dsp:nvSpPr>
        <dsp:cNvPr id="0" name=""/>
        <dsp:cNvSpPr/>
      </dsp:nvSpPr>
      <dsp:spPr>
        <a:xfrm>
          <a:off x="5141162" y="2255435"/>
          <a:ext cx="892529" cy="892529"/>
        </a:xfrm>
        <a:prstGeom prst="arc">
          <a:avLst>
            <a:gd name="adj1" fmla="val 13200000"/>
            <a:gd name="adj2" fmla="val 192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723A24-4D2F-412F-9256-D2A5DB160EE7}">
      <dsp:nvSpPr>
        <dsp:cNvPr id="0" name=""/>
        <dsp:cNvSpPr/>
      </dsp:nvSpPr>
      <dsp:spPr>
        <a:xfrm>
          <a:off x="5141162" y="2255435"/>
          <a:ext cx="892529" cy="892529"/>
        </a:xfrm>
        <a:prstGeom prst="arc">
          <a:avLst>
            <a:gd name="adj1" fmla="val 2400000"/>
            <a:gd name="adj2" fmla="val 84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FEAE69-4E38-4CBD-BF7B-C9C31C1241F4}">
      <dsp:nvSpPr>
        <dsp:cNvPr id="0" name=""/>
        <dsp:cNvSpPr/>
      </dsp:nvSpPr>
      <dsp:spPr>
        <a:xfrm>
          <a:off x="4694898" y="2416090"/>
          <a:ext cx="1785058" cy="571218"/>
        </a:xfrm>
        <a:prstGeom prst="rect">
          <a:avLst/>
        </a:prstGeom>
        <a:noFill/>
        <a:ln w="285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>
              <a:latin typeface="Calibri" panose="020F0502020204030204" pitchFamily="34" charset="0"/>
            </a:rPr>
            <a:t>Mestrados conjuntos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>
              <a:latin typeface="Calibri" panose="020F0502020204030204" pitchFamily="34" charset="0"/>
            </a:rPr>
            <a:t>(ERASMUS MASTER)</a:t>
          </a:r>
        </a:p>
      </dsp:txBody>
      <dsp:txXfrm>
        <a:off x="4694898" y="2416090"/>
        <a:ext cx="1785058" cy="571218"/>
      </dsp:txXfrm>
    </dsp:sp>
    <dsp:sp modelId="{C3363924-9F78-4728-9B8A-C2804C3E0581}">
      <dsp:nvSpPr>
        <dsp:cNvPr id="0" name=""/>
        <dsp:cNvSpPr/>
      </dsp:nvSpPr>
      <dsp:spPr>
        <a:xfrm>
          <a:off x="7301083" y="2255435"/>
          <a:ext cx="892529" cy="892529"/>
        </a:xfrm>
        <a:prstGeom prst="arc">
          <a:avLst>
            <a:gd name="adj1" fmla="val 13200000"/>
            <a:gd name="adj2" fmla="val 192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6D3C7-5BEA-47AB-97C0-0DEDB26EA617}">
      <dsp:nvSpPr>
        <dsp:cNvPr id="0" name=""/>
        <dsp:cNvSpPr/>
      </dsp:nvSpPr>
      <dsp:spPr>
        <a:xfrm>
          <a:off x="7301083" y="2255435"/>
          <a:ext cx="892529" cy="892529"/>
        </a:xfrm>
        <a:prstGeom prst="arc">
          <a:avLst>
            <a:gd name="adj1" fmla="val 2400000"/>
            <a:gd name="adj2" fmla="val 84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8B07B2-79D3-4422-808B-057E31CB6EAF}">
      <dsp:nvSpPr>
        <dsp:cNvPr id="0" name=""/>
        <dsp:cNvSpPr/>
      </dsp:nvSpPr>
      <dsp:spPr>
        <a:xfrm>
          <a:off x="6854818" y="2416090"/>
          <a:ext cx="1785058" cy="571218"/>
        </a:xfrm>
        <a:prstGeom prst="rect">
          <a:avLst/>
        </a:prstGeom>
        <a:noFill/>
        <a:ln w="285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latin typeface="Calibri" panose="020F0502020204030204" pitchFamily="34" charset="0"/>
            </a:rPr>
            <a:t>Mobilidade de jovens</a:t>
          </a:r>
        </a:p>
      </dsp:txBody>
      <dsp:txXfrm>
        <a:off x="6854818" y="2416090"/>
        <a:ext cx="1785058" cy="5712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338A8-5713-496F-81A3-07171C05A1C1}">
      <dsp:nvSpPr>
        <dsp:cNvPr id="0" name=""/>
        <dsp:cNvSpPr/>
      </dsp:nvSpPr>
      <dsp:spPr>
        <a:xfrm>
          <a:off x="4319999" y="2204608"/>
          <a:ext cx="3427348" cy="374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431"/>
              </a:lnTo>
              <a:lnTo>
                <a:pt x="3427348" y="187431"/>
              </a:lnTo>
              <a:lnTo>
                <a:pt x="3427348" y="374862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477729-F0C5-4B00-9FF1-B8906074DE4E}">
      <dsp:nvSpPr>
        <dsp:cNvPr id="0" name=""/>
        <dsp:cNvSpPr/>
      </dsp:nvSpPr>
      <dsp:spPr>
        <a:xfrm>
          <a:off x="4319999" y="2204608"/>
          <a:ext cx="1267427" cy="374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431"/>
              </a:lnTo>
              <a:lnTo>
                <a:pt x="1267427" y="187431"/>
              </a:lnTo>
              <a:lnTo>
                <a:pt x="1267427" y="374862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6FCA4-B162-430F-A0F5-0803C0419DDD}">
      <dsp:nvSpPr>
        <dsp:cNvPr id="0" name=""/>
        <dsp:cNvSpPr/>
      </dsp:nvSpPr>
      <dsp:spPr>
        <a:xfrm>
          <a:off x="3240039" y="2204608"/>
          <a:ext cx="1079960" cy="374862"/>
        </a:xfrm>
        <a:custGeom>
          <a:avLst/>
          <a:gdLst/>
          <a:ahLst/>
          <a:cxnLst/>
          <a:rect l="0" t="0" r="0" b="0"/>
          <a:pathLst>
            <a:path>
              <a:moveTo>
                <a:pt x="1079960" y="0"/>
              </a:moveTo>
              <a:lnTo>
                <a:pt x="1079960" y="187431"/>
              </a:lnTo>
              <a:lnTo>
                <a:pt x="0" y="187431"/>
              </a:lnTo>
              <a:lnTo>
                <a:pt x="0" y="374862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1D31C7-ED3E-44A6-95E5-6DC0A8C30945}">
      <dsp:nvSpPr>
        <dsp:cNvPr id="0" name=""/>
        <dsp:cNvSpPr/>
      </dsp:nvSpPr>
      <dsp:spPr>
        <a:xfrm>
          <a:off x="892651" y="2204608"/>
          <a:ext cx="3427348" cy="374862"/>
        </a:xfrm>
        <a:custGeom>
          <a:avLst/>
          <a:gdLst/>
          <a:ahLst/>
          <a:cxnLst/>
          <a:rect l="0" t="0" r="0" b="0"/>
          <a:pathLst>
            <a:path>
              <a:moveTo>
                <a:pt x="3427348" y="0"/>
              </a:moveTo>
              <a:lnTo>
                <a:pt x="3427348" y="187431"/>
              </a:lnTo>
              <a:lnTo>
                <a:pt x="0" y="187431"/>
              </a:lnTo>
              <a:lnTo>
                <a:pt x="0" y="374862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3AA68-F4EA-48C4-B937-02BEC653FCDC}">
      <dsp:nvSpPr>
        <dsp:cNvPr id="0" name=""/>
        <dsp:cNvSpPr/>
      </dsp:nvSpPr>
      <dsp:spPr>
        <a:xfrm>
          <a:off x="2844073" y="1312079"/>
          <a:ext cx="2951853" cy="892529"/>
        </a:xfrm>
        <a:prstGeom prst="arc">
          <a:avLst>
            <a:gd name="adj1" fmla="val 13200000"/>
            <a:gd name="adj2" fmla="val 192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BC8EF-E44F-41D6-80FE-3B9B9B9E7044}">
      <dsp:nvSpPr>
        <dsp:cNvPr id="0" name=""/>
        <dsp:cNvSpPr/>
      </dsp:nvSpPr>
      <dsp:spPr>
        <a:xfrm>
          <a:off x="2844073" y="1312079"/>
          <a:ext cx="2951853" cy="892529"/>
        </a:xfrm>
        <a:prstGeom prst="arc">
          <a:avLst>
            <a:gd name="adj1" fmla="val 2400000"/>
            <a:gd name="adj2" fmla="val 84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4881A-2F22-4B81-996B-C31BD2D3DDF8}">
      <dsp:nvSpPr>
        <dsp:cNvPr id="0" name=""/>
        <dsp:cNvSpPr/>
      </dsp:nvSpPr>
      <dsp:spPr>
        <a:xfrm>
          <a:off x="1368146" y="1472734"/>
          <a:ext cx="5903706" cy="571218"/>
        </a:xfrm>
        <a:prstGeom prst="rect">
          <a:avLst/>
        </a:prstGeom>
        <a:noFill/>
        <a:ln w="285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50" kern="1200" dirty="0" smtClean="0">
              <a:latin typeface="Calibri" panose="020F0502020204030204" pitchFamily="34" charset="0"/>
            </a:rPr>
            <a:t>ação </a:t>
          </a:r>
          <a:r>
            <a:rPr lang="pt-PT" sz="1050" kern="1200" dirty="0" smtClean="0">
              <a:latin typeface="Calibri" panose="020F0502020204030204" pitchFamily="34" charset="0"/>
            </a:rPr>
            <a:t>2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latin typeface="Calibri" panose="020F0502020204030204" pitchFamily="34" charset="0"/>
            </a:rPr>
            <a:t>Cooperação para a Inovação e para o Intercâmbio de Boas Práticas</a:t>
          </a:r>
          <a:endParaRPr lang="pt-PT" sz="1400" b="1" kern="1200" dirty="0">
            <a:latin typeface="Calibri" panose="020F0502020204030204" pitchFamily="34" charset="0"/>
          </a:endParaRPr>
        </a:p>
      </dsp:txBody>
      <dsp:txXfrm>
        <a:off x="1368146" y="1472734"/>
        <a:ext cx="5903706" cy="571218"/>
      </dsp:txXfrm>
    </dsp:sp>
    <dsp:sp modelId="{A21C09E8-FA1B-4382-A7C2-BB6070BB7E3C}">
      <dsp:nvSpPr>
        <dsp:cNvPr id="0" name=""/>
        <dsp:cNvSpPr/>
      </dsp:nvSpPr>
      <dsp:spPr>
        <a:xfrm>
          <a:off x="446387" y="2579471"/>
          <a:ext cx="892529" cy="892529"/>
        </a:xfrm>
        <a:prstGeom prst="arc">
          <a:avLst>
            <a:gd name="adj1" fmla="val 13200000"/>
            <a:gd name="adj2" fmla="val 192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E9FFFB-10A9-4EAA-A287-5718E41CE85C}">
      <dsp:nvSpPr>
        <dsp:cNvPr id="0" name=""/>
        <dsp:cNvSpPr/>
      </dsp:nvSpPr>
      <dsp:spPr>
        <a:xfrm>
          <a:off x="446387" y="2579471"/>
          <a:ext cx="892529" cy="892529"/>
        </a:xfrm>
        <a:prstGeom prst="arc">
          <a:avLst>
            <a:gd name="adj1" fmla="val 2400000"/>
            <a:gd name="adj2" fmla="val 84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2EBF04-C047-44CE-9245-0208711A6B5D}">
      <dsp:nvSpPr>
        <dsp:cNvPr id="0" name=""/>
        <dsp:cNvSpPr/>
      </dsp:nvSpPr>
      <dsp:spPr>
        <a:xfrm>
          <a:off x="122" y="2740126"/>
          <a:ext cx="1785058" cy="571218"/>
        </a:xfrm>
        <a:prstGeom prst="rect">
          <a:avLst/>
        </a:prstGeom>
        <a:noFill/>
        <a:ln w="285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latin typeface="Calibri" panose="020F0502020204030204" pitchFamily="34" charset="0"/>
            </a:rPr>
            <a:t>Parcerias estratégicas</a:t>
          </a:r>
        </a:p>
      </dsp:txBody>
      <dsp:txXfrm>
        <a:off x="122" y="2740126"/>
        <a:ext cx="1785058" cy="571218"/>
      </dsp:txXfrm>
    </dsp:sp>
    <dsp:sp modelId="{2CF8B32F-58BF-4709-93C8-9302C42E1353}">
      <dsp:nvSpPr>
        <dsp:cNvPr id="0" name=""/>
        <dsp:cNvSpPr/>
      </dsp:nvSpPr>
      <dsp:spPr>
        <a:xfrm>
          <a:off x="2700041" y="2579471"/>
          <a:ext cx="1079996" cy="892529"/>
        </a:xfrm>
        <a:prstGeom prst="arc">
          <a:avLst>
            <a:gd name="adj1" fmla="val 13200000"/>
            <a:gd name="adj2" fmla="val 192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36396E-9D71-4E91-8368-4DB301A8D6DD}">
      <dsp:nvSpPr>
        <dsp:cNvPr id="0" name=""/>
        <dsp:cNvSpPr/>
      </dsp:nvSpPr>
      <dsp:spPr>
        <a:xfrm>
          <a:off x="2700041" y="2579471"/>
          <a:ext cx="1079996" cy="892529"/>
        </a:xfrm>
        <a:prstGeom prst="arc">
          <a:avLst>
            <a:gd name="adj1" fmla="val 2400000"/>
            <a:gd name="adj2" fmla="val 84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5194C-AC9E-46CA-BF78-FD9DFF58C22B}">
      <dsp:nvSpPr>
        <dsp:cNvPr id="0" name=""/>
        <dsp:cNvSpPr/>
      </dsp:nvSpPr>
      <dsp:spPr>
        <a:xfrm>
          <a:off x="2160043" y="2740126"/>
          <a:ext cx="2159992" cy="571218"/>
        </a:xfrm>
        <a:prstGeom prst="rect">
          <a:avLst/>
        </a:prstGeom>
        <a:noFill/>
        <a:ln w="285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latin typeface="Calibri" panose="020F0502020204030204" pitchFamily="34" charset="0"/>
            </a:rPr>
            <a:t>Alianças de conhecimento &amp; Alianças de competências setoriais</a:t>
          </a:r>
        </a:p>
      </dsp:txBody>
      <dsp:txXfrm>
        <a:off x="2160043" y="2740126"/>
        <a:ext cx="2159992" cy="571218"/>
      </dsp:txXfrm>
    </dsp:sp>
    <dsp:sp modelId="{50C97AC4-3E99-43AF-B28C-6550C99EFDC6}">
      <dsp:nvSpPr>
        <dsp:cNvPr id="0" name=""/>
        <dsp:cNvSpPr/>
      </dsp:nvSpPr>
      <dsp:spPr>
        <a:xfrm>
          <a:off x="5141162" y="2579471"/>
          <a:ext cx="892529" cy="892529"/>
        </a:xfrm>
        <a:prstGeom prst="arc">
          <a:avLst>
            <a:gd name="adj1" fmla="val 13200000"/>
            <a:gd name="adj2" fmla="val 192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723A24-4D2F-412F-9256-D2A5DB160EE7}">
      <dsp:nvSpPr>
        <dsp:cNvPr id="0" name=""/>
        <dsp:cNvSpPr/>
      </dsp:nvSpPr>
      <dsp:spPr>
        <a:xfrm>
          <a:off x="5141162" y="2579471"/>
          <a:ext cx="892529" cy="892529"/>
        </a:xfrm>
        <a:prstGeom prst="arc">
          <a:avLst>
            <a:gd name="adj1" fmla="val 2400000"/>
            <a:gd name="adj2" fmla="val 84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FEAE69-4E38-4CBD-BF7B-C9C31C1241F4}">
      <dsp:nvSpPr>
        <dsp:cNvPr id="0" name=""/>
        <dsp:cNvSpPr/>
      </dsp:nvSpPr>
      <dsp:spPr>
        <a:xfrm>
          <a:off x="4694898" y="2740126"/>
          <a:ext cx="1785058" cy="571218"/>
        </a:xfrm>
        <a:prstGeom prst="rect">
          <a:avLst/>
        </a:prstGeom>
        <a:noFill/>
        <a:ln w="285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latin typeface="Calibri" panose="020F0502020204030204" pitchFamily="34" charset="0"/>
            </a:rPr>
            <a:t>Plataformas de TIC</a:t>
          </a:r>
        </a:p>
      </dsp:txBody>
      <dsp:txXfrm>
        <a:off x="4694898" y="2740126"/>
        <a:ext cx="1785058" cy="571218"/>
      </dsp:txXfrm>
    </dsp:sp>
    <dsp:sp modelId="{C3363924-9F78-4728-9B8A-C2804C3E0581}">
      <dsp:nvSpPr>
        <dsp:cNvPr id="0" name=""/>
        <dsp:cNvSpPr/>
      </dsp:nvSpPr>
      <dsp:spPr>
        <a:xfrm>
          <a:off x="7301083" y="2579471"/>
          <a:ext cx="892529" cy="892529"/>
        </a:xfrm>
        <a:prstGeom prst="arc">
          <a:avLst>
            <a:gd name="adj1" fmla="val 13200000"/>
            <a:gd name="adj2" fmla="val 192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6D3C7-5BEA-47AB-97C0-0DEDB26EA617}">
      <dsp:nvSpPr>
        <dsp:cNvPr id="0" name=""/>
        <dsp:cNvSpPr/>
      </dsp:nvSpPr>
      <dsp:spPr>
        <a:xfrm>
          <a:off x="7301083" y="2579471"/>
          <a:ext cx="892529" cy="892529"/>
        </a:xfrm>
        <a:prstGeom prst="arc">
          <a:avLst>
            <a:gd name="adj1" fmla="val 2400000"/>
            <a:gd name="adj2" fmla="val 84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8B07B2-79D3-4422-808B-057E31CB6EAF}">
      <dsp:nvSpPr>
        <dsp:cNvPr id="0" name=""/>
        <dsp:cNvSpPr/>
      </dsp:nvSpPr>
      <dsp:spPr>
        <a:xfrm>
          <a:off x="6854818" y="2740126"/>
          <a:ext cx="1785058" cy="571218"/>
        </a:xfrm>
        <a:prstGeom prst="rect">
          <a:avLst/>
        </a:prstGeom>
        <a:noFill/>
        <a:ln w="285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latin typeface="Calibri" panose="020F0502020204030204" pitchFamily="34" charset="0"/>
            </a:rPr>
            <a:t>Capacitação no ensino superior</a:t>
          </a:r>
        </a:p>
      </dsp:txBody>
      <dsp:txXfrm>
        <a:off x="6854818" y="2740126"/>
        <a:ext cx="1785058" cy="571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1EAEDFE-4D79-4225-91B7-56E6A7D00BFE}" type="datetimeFigureOut">
              <a:rPr lang="pt-PT"/>
              <a:pPr>
                <a:defRPr/>
              </a:pPr>
              <a:t>15/11/2014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4FE693-F5BC-4B5B-9640-92FAB195003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1066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DA21CD-D315-46C8-A862-3980F972C5FB}" type="datetimeFigureOut">
              <a:rPr lang="pt-PT"/>
              <a:pPr>
                <a:defRPr/>
              </a:pPr>
              <a:t>15/11/2014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 smtClean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93295A-0A99-407C-8AC4-1880038A7EB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32251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93295A-0A99-407C-8AC4-1880038A7EB4}" type="slidenum">
              <a:rPr lang="pt-PT" smtClean="0"/>
              <a:pPr>
                <a:defRPr/>
              </a:pPr>
              <a:t>24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2517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6632"/>
            <a:ext cx="7772400" cy="3860168"/>
          </a:xfrm>
        </p:spPr>
        <p:txBody>
          <a:bodyPr/>
          <a:lstStyle>
            <a:lvl1pPr>
              <a:lnSpc>
                <a:spcPct val="100000"/>
              </a:lnSpc>
              <a:defRPr sz="8000">
                <a:solidFill>
                  <a:srgbClr val="01509D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06828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148013" y="6354763"/>
            <a:ext cx="2847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F1720-585E-4EA2-AA14-911A0DBE2B08}" type="datetimeFigureOut">
              <a:rPr lang="pt-PT"/>
              <a:pPr>
                <a:defRPr/>
              </a:pPr>
              <a:t>15/11/2014</a:t>
            </a:fld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B2CED-CB24-4393-8C35-6173C231482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539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6430963"/>
            <a:ext cx="12620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15888"/>
            <a:ext cx="127317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5B37F-13CF-4CAE-A52A-F16813F52715}" type="datetimeFigureOut">
              <a:rPr lang="pt-PT"/>
              <a:pPr>
                <a:defRPr/>
              </a:pPr>
              <a:t>15/11/2014</a:t>
            </a:fld>
            <a:endParaRPr lang="pt-PT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9B522-3B4B-4B99-BAE6-86550D5DE04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48013" y="6354763"/>
            <a:ext cx="2847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185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6430963"/>
            <a:ext cx="12620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15888"/>
            <a:ext cx="127317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980728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solidFill>
                  <a:srgbClr val="01509D"/>
                </a:solidFill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980728"/>
            <a:ext cx="4995863" cy="51454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3140968"/>
            <a:ext cx="3008313" cy="2985195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F0B6D-3167-4BA9-A4A1-C980BEF91835}" type="datetimeFigureOut">
              <a:rPr lang="pt-PT"/>
              <a:pPr>
                <a:defRPr/>
              </a:pPr>
              <a:t>15/11/2014</a:t>
            </a:fld>
            <a:endParaRPr lang="pt-PT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48013" y="6356350"/>
            <a:ext cx="2847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B7550-34B5-406C-A8E3-04FFDC82C4C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3920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6430963"/>
            <a:ext cx="12620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15888"/>
            <a:ext cx="127317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175" y="90872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solidFill>
                  <a:srgbClr val="01509D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34725" y="1823120"/>
            <a:ext cx="6054724" cy="3838128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PT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733256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95EE-9D47-4E2E-B0E1-0AF98C453493}" type="datetimeFigureOut">
              <a:rPr lang="pt-PT"/>
              <a:pPr>
                <a:defRPr/>
              </a:pPr>
              <a:t>15/11/2014</a:t>
            </a:fld>
            <a:endParaRPr lang="pt-PT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48013" y="6381750"/>
            <a:ext cx="2847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EB2C6-6C49-4DCE-8194-6ED14CE589D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1766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6430963"/>
            <a:ext cx="12620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15888"/>
            <a:ext cx="127317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152128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04864"/>
            <a:ext cx="8229600" cy="3921299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A9570-C9EB-4414-A31D-4F98BF76A714}" type="datetimeFigureOut">
              <a:rPr lang="pt-PT"/>
              <a:pPr>
                <a:defRPr/>
              </a:pPr>
              <a:t>15/11/2014</a:t>
            </a:fld>
            <a:endParaRPr lang="pt-PT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8013" y="6356350"/>
            <a:ext cx="2847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1E4A4-26D0-454B-9245-2CF82EF5D6C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0912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6430963"/>
            <a:ext cx="12620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15888"/>
            <a:ext cx="127317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18457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8680"/>
            <a:ext cx="6019800" cy="557748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291BA-11D4-4AAD-8C48-36C1B11F9704}" type="datetimeFigureOut">
              <a:rPr lang="pt-PT"/>
              <a:pPr>
                <a:defRPr/>
              </a:pPr>
              <a:t>15/11/2014</a:t>
            </a:fld>
            <a:endParaRPr lang="pt-PT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8013" y="6356350"/>
            <a:ext cx="2847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DF433-10EE-41E0-B80A-FC36C285864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47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6430963"/>
            <a:ext cx="12620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15888"/>
            <a:ext cx="127317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6632"/>
            <a:ext cx="7772400" cy="3860168"/>
          </a:xfrm>
        </p:spPr>
        <p:txBody>
          <a:bodyPr/>
          <a:lstStyle>
            <a:lvl1pPr>
              <a:lnSpc>
                <a:spcPct val="100000"/>
              </a:lnSpc>
              <a:defRPr sz="8000">
                <a:solidFill>
                  <a:srgbClr val="01509D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06828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148013" y="6354763"/>
            <a:ext cx="2847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7A4C1-7FA8-4135-A2A6-D532B75E6CDA}" type="datetimeFigureOut">
              <a:rPr lang="pt-PT"/>
              <a:pPr>
                <a:defRPr/>
              </a:pPr>
              <a:t>15/11/2014</a:t>
            </a:fld>
            <a:endParaRPr lang="pt-PT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8F3C5-3824-4C31-B17A-6CA8E058089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366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6430963"/>
            <a:ext cx="12620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15888"/>
            <a:ext cx="127317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632"/>
            <a:ext cx="8229600" cy="1512248"/>
          </a:xfrm>
        </p:spPr>
        <p:txBody>
          <a:bodyPr/>
          <a:lstStyle>
            <a:lvl1pPr>
              <a:defRPr>
                <a:solidFill>
                  <a:srgbClr val="01509D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DD2BE-8FA1-4B35-831D-F1584AC71386}" type="datetimeFigureOut">
              <a:rPr lang="pt-PT"/>
              <a:pPr>
                <a:defRPr/>
              </a:pPr>
              <a:t>15/11/2014</a:t>
            </a:fld>
            <a:endParaRPr lang="pt-P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0FC88-4934-463B-B6DA-B1813C5C2CC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5089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rgbClr val="0066FF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rgbClr val="0099FF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rgbClr val="01509D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Image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6430963"/>
            <a:ext cx="12620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15888"/>
            <a:ext cx="127317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rgbClr val="01509D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dobe Gothic Std B" pitchFamily="34" charset="-128"/>
                <a:ea typeface="Adobe Gothic Std B" pitchFamily="34" charset="-128"/>
                <a:cs typeface="+mj-cs"/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11EF0-B825-4950-BE14-C6FCE96EBC25}" type="datetimeFigureOut">
              <a:rPr lang="pt-PT"/>
              <a:pPr>
                <a:defRPr/>
              </a:pPr>
              <a:t>15/11/2014</a:t>
            </a:fld>
            <a:endParaRPr lang="pt-PT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565C5-CEA5-4787-890F-5A4A81D38C3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11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48013" y="6354763"/>
            <a:ext cx="2847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126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430963"/>
            <a:ext cx="14557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15888"/>
            <a:ext cx="127317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632"/>
            <a:ext cx="8229600" cy="1600200"/>
          </a:xfrm>
        </p:spPr>
        <p:txBody>
          <a:bodyPr/>
          <a:lstStyle>
            <a:lvl1pPr>
              <a:defRPr>
                <a:solidFill>
                  <a:srgbClr val="01509D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48828"/>
            <a:ext cx="4038600" cy="3777335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2348880"/>
            <a:ext cx="4041648" cy="37776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7E472-33F1-4773-BA66-300EA0EC19F8}" type="datetimeFigureOut">
              <a:rPr lang="pt-PT"/>
              <a:pPr>
                <a:defRPr/>
              </a:pPr>
              <a:t>15/11/2014</a:t>
            </a:fld>
            <a:endParaRPr lang="pt-PT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3148013" y="6356350"/>
            <a:ext cx="2847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08FEB-F16B-471D-ADD7-B2C6DDBB58B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923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430963"/>
            <a:ext cx="14557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15888"/>
            <a:ext cx="127317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7354"/>
            <a:ext cx="8229600" cy="1600200"/>
          </a:xfrm>
        </p:spPr>
        <p:txBody>
          <a:bodyPr/>
          <a:lstStyle>
            <a:lvl1pPr>
              <a:defRPr>
                <a:solidFill>
                  <a:srgbClr val="01509D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4864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2204864"/>
            <a:ext cx="404596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852936"/>
            <a:ext cx="4041648" cy="3273544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4008" y="2852863"/>
            <a:ext cx="4070224" cy="3273172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469BC-9ECF-4BF9-85EC-A4FDDF4A47E9}" type="datetimeFigureOut">
              <a:rPr lang="pt-PT"/>
              <a:pPr>
                <a:defRPr/>
              </a:pPr>
              <a:t>15/11/2014</a:t>
            </a:fld>
            <a:endParaRPr lang="pt-PT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3148013" y="6356350"/>
            <a:ext cx="2847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2C447-6084-4AF0-83E4-084C8821EAB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314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430963"/>
            <a:ext cx="14557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15888"/>
            <a:ext cx="127317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600200"/>
          </a:xfrm>
        </p:spPr>
        <p:txBody>
          <a:bodyPr/>
          <a:lstStyle>
            <a:lvl1pPr>
              <a:defRPr>
                <a:solidFill>
                  <a:srgbClr val="01509D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0BA7-6A20-41AC-A5A3-BFBEBFB6A7FA}" type="datetimeFigureOut">
              <a:rPr lang="pt-PT"/>
              <a:pPr>
                <a:defRPr/>
              </a:pPr>
              <a:t>15/11/2014</a:t>
            </a:fld>
            <a:endParaRPr lang="pt-PT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48013" y="6356350"/>
            <a:ext cx="2847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7D05-7E9C-4A27-B75B-45F3A8191A8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281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3B4BA-8630-421D-AA4E-71900A4EE68E}" type="datetimeFigureOut">
              <a:rPr lang="pt-PT"/>
              <a:pPr>
                <a:defRPr/>
              </a:pPr>
              <a:t>15/11/2014</a:t>
            </a:fld>
            <a:endParaRPr lang="pt-PT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2B8BA-CD03-4044-AAB7-6F26F237EEC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48013" y="6354763"/>
            <a:ext cx="2847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8046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763" y="6430963"/>
            <a:ext cx="12604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100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PT" dirty="0" smtClean="0"/>
              <a:t>Clique para editar o estilo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smtClean="0"/>
              <a:t>Clique para editar os estilos</a:t>
            </a:r>
          </a:p>
          <a:p>
            <a:pPr lvl="1"/>
            <a:r>
              <a:rPr lang="pt-PT" altLang="pt-PT" smtClean="0"/>
              <a:t>Segundo nível</a:t>
            </a:r>
          </a:p>
          <a:p>
            <a:pPr lvl="2"/>
            <a:r>
              <a:rPr lang="pt-PT" altLang="pt-PT" smtClean="0"/>
              <a:t>Terceiro nível</a:t>
            </a:r>
          </a:p>
          <a:p>
            <a:pPr lvl="3"/>
            <a:r>
              <a:rPr lang="pt-PT" altLang="pt-PT" smtClean="0"/>
              <a:t>Quarto nível</a:t>
            </a:r>
          </a:p>
          <a:p>
            <a:pPr lvl="4"/>
            <a:r>
              <a:rPr lang="pt-PT" altLang="pt-PT" smtClean="0"/>
              <a:t>Quinto nível</a:t>
            </a:r>
            <a:endParaRPr lang="en-US" altLang="pt-P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494CB1CC-B27A-4631-B13F-47CC89C3431B}" type="datetimeFigureOut">
              <a:rPr lang="pt-PT"/>
              <a:pPr>
                <a:defRPr/>
              </a:pPr>
              <a:t>15/11/2014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B463FBBD-9EBD-4C00-8DEB-9654581A87C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  <p:sldLayoutId id="2147483997" r:id="rId12"/>
    <p:sldLayoutId id="2147483998" r:id="rId13"/>
    <p:sldLayoutId id="2147483999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b="1" kern="1200">
          <a:solidFill>
            <a:srgbClr val="01509D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j-lt"/>
          <a:ea typeface="Adobe Gothic Std B" pitchFamily="34" charset="-128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b="1">
          <a:solidFill>
            <a:srgbClr val="01509D"/>
          </a:solidFill>
          <a:latin typeface="Century Gothic" panose="020B0502020202020204" pitchFamily="34" charset="0"/>
          <a:ea typeface="Adobe Gothic Std B" panose="020B0800000000000000" pitchFamily="34" charset="-128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b="1">
          <a:solidFill>
            <a:srgbClr val="01509D"/>
          </a:solidFill>
          <a:latin typeface="Century Gothic" panose="020B0502020202020204" pitchFamily="34" charset="0"/>
          <a:ea typeface="Adobe Gothic Std B" panose="020B0800000000000000" pitchFamily="34" charset="-128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b="1">
          <a:solidFill>
            <a:srgbClr val="01509D"/>
          </a:solidFill>
          <a:latin typeface="Century Gothic" panose="020B0502020202020204" pitchFamily="34" charset="0"/>
          <a:ea typeface="Adobe Gothic Std B" panose="020B0800000000000000" pitchFamily="34" charset="-128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b="1">
          <a:solidFill>
            <a:srgbClr val="01509D"/>
          </a:solidFill>
          <a:latin typeface="Century Gothic" panose="020B0502020202020204" pitchFamily="34" charset="0"/>
          <a:ea typeface="Adobe Gothic Std B" panose="020B0800000000000000" pitchFamily="34" charset="-128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 b="1">
          <a:solidFill>
            <a:srgbClr val="01509D"/>
          </a:solidFill>
          <a:latin typeface="Century Gothic" panose="020B0502020202020204" pitchFamily="34" charset="0"/>
          <a:ea typeface="Adobe Gothic Std B" panose="020B0800000000000000" pitchFamily="34" charset="-128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 b="1">
          <a:solidFill>
            <a:srgbClr val="01509D"/>
          </a:solidFill>
          <a:latin typeface="Century Gothic" panose="020B0502020202020204" pitchFamily="34" charset="0"/>
          <a:ea typeface="Adobe Gothic Std B" panose="020B0800000000000000" pitchFamily="34" charset="-128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 b="1">
          <a:solidFill>
            <a:srgbClr val="01509D"/>
          </a:solidFill>
          <a:latin typeface="Century Gothic" panose="020B0502020202020204" pitchFamily="34" charset="0"/>
          <a:ea typeface="Adobe Gothic Std B" panose="020B0800000000000000" pitchFamily="34" charset="-128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 b="1">
          <a:solidFill>
            <a:srgbClr val="01509D"/>
          </a:solidFill>
          <a:latin typeface="Century Gothic" panose="020B0502020202020204" pitchFamily="34" charset="0"/>
          <a:ea typeface="Adobe Gothic Std B" panose="020B0800000000000000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630238"/>
            <a:ext cx="7918450" cy="559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16632"/>
            <a:ext cx="1110630" cy="105027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67544" y="984480"/>
            <a:ext cx="72407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Prazo de Candidatura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67544" y="1660153"/>
            <a:ext cx="770485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até dia </a:t>
            </a:r>
            <a:r>
              <a:rPr lang="pt-PT" sz="2800" b="1" dirty="0" smtClean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4 </a:t>
            </a:r>
            <a:r>
              <a:rPr lang="pt-PT" sz="2800" b="1" dirty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de Março às 12 horas de </a:t>
            </a:r>
            <a:r>
              <a:rPr lang="pt-PT" sz="2800" b="1" dirty="0" smtClean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Bruxelas</a:t>
            </a:r>
          </a:p>
          <a:p>
            <a:r>
              <a:rPr lang="pt-PT" sz="2800" b="1" dirty="0" smtClean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t-PT" sz="2800" b="1" dirty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(11 h </a:t>
            </a:r>
            <a:r>
              <a:rPr lang="pt-PT" sz="2800" b="1" dirty="0" smtClean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Continente e Madeira</a:t>
            </a:r>
          </a:p>
          <a:p>
            <a:r>
              <a:rPr lang="pt-PT" sz="2800" b="1" dirty="0" smtClean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 10 </a:t>
            </a:r>
            <a:r>
              <a:rPr lang="pt-PT" sz="2800" b="1" dirty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 Açores)</a:t>
            </a:r>
          </a:p>
          <a:p>
            <a:endParaRPr lang="pt-PT" sz="2800" b="1" dirty="0" smtClean="0">
              <a:solidFill>
                <a:srgbClr val="01509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endParaRPr lang="pt-PT" sz="2800" b="1" dirty="0">
              <a:solidFill>
                <a:srgbClr val="01509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r>
              <a:rPr lang="pt-PT" sz="2400" b="1" dirty="0" smtClean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INÍCIO</a:t>
            </a:r>
            <a:r>
              <a:rPr lang="pt-PT" sz="2400" b="1" dirty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: projetos a começar a 1 de </a:t>
            </a:r>
            <a:r>
              <a:rPr lang="pt-PT" sz="2400" b="1" dirty="0" smtClean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junho </a:t>
            </a:r>
            <a:r>
              <a:rPr lang="pt-PT" sz="2400" b="1" dirty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do mesmo ano</a:t>
            </a:r>
            <a:endParaRPr lang="en-GB" sz="2400" b="1" dirty="0">
              <a:solidFill>
                <a:srgbClr val="01509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</a:endParaRPr>
          </a:p>
          <a:p>
            <a:pPr lvl="0">
              <a:lnSpc>
                <a:spcPct val="150000"/>
              </a:lnSpc>
            </a:pPr>
            <a:endParaRPr lang="pt-PT" sz="2400" u="sng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0">
              <a:lnSpc>
                <a:spcPct val="150000"/>
              </a:lnSpc>
            </a:pPr>
            <a:endParaRPr lang="pt-PT" sz="2400" u="sng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3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16632"/>
            <a:ext cx="1110630" cy="105027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67544" y="704309"/>
            <a:ext cx="72407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Plano de Desenvolvimento Europeu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67544" y="1340768"/>
            <a:ext cx="8064896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pt-PT" sz="2000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“(…) enquadramento das atividades de mobilidade previstas numa estratégia vasta e contínua de desenvolvimento e modernização da organização (…)” </a:t>
            </a:r>
          </a:p>
          <a:p>
            <a:pPr lvl="0">
              <a:spcBef>
                <a:spcPts val="600"/>
              </a:spcBef>
            </a:pPr>
            <a:endParaRPr lang="pt-PT" sz="10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lvl="0">
              <a:spcBef>
                <a:spcPts val="600"/>
              </a:spcBef>
            </a:pPr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Deve incluir:</a:t>
            </a:r>
            <a:endParaRPr lang="pt-PT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lvl="0" indent="-342900"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referência às</a:t>
            </a:r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necessidades </a:t>
            </a:r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da organização:</a:t>
            </a:r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gestão de competências, competências profissionais, metodologias ou ferramentas, dimensão europeia, curriculum, estratégias, reforço da ligação com os parceiros;</a:t>
            </a:r>
            <a:endParaRPr lang="pt-PT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lvl="0" indent="-342900"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Impacto esperado</a:t>
            </a:r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na organização, profissionais e aprendentes adultos;</a:t>
            </a:r>
          </a:p>
          <a:p>
            <a:pPr marL="342900" lvl="0" indent="-342900"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Estratégia de integração </a:t>
            </a:r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das competências adquiridas </a:t>
            </a:r>
            <a:endParaRPr lang="pt-PT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lvl="0">
              <a:lnSpc>
                <a:spcPct val="150000"/>
              </a:lnSpc>
            </a:pPr>
            <a:endParaRPr lang="pt-PT" sz="2400" u="sng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02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544860618"/>
              </p:ext>
            </p:extLst>
          </p:nvPr>
        </p:nvGraphicFramePr>
        <p:xfrm>
          <a:off x="252480" y="764704"/>
          <a:ext cx="8640000" cy="478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 rot="2790081">
            <a:off x="-25005" y="2962861"/>
            <a:ext cx="2267744" cy="1800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16632"/>
            <a:ext cx="1080276" cy="10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16632"/>
            <a:ext cx="1080276" cy="10512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67544" y="1340768"/>
            <a:ext cx="8064896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“ As Parcerias Estratégicas têm como finalidade apoiar o </a:t>
            </a:r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desenvolvimento, transferência e/ou implementação de práticas inovadoras, </a:t>
            </a:r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assim como a </a:t>
            </a:r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implementação de iniciativas conjuntas </a:t>
            </a:r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com vista à promoção da </a:t>
            </a:r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Cooperação, aprendizagem entre pares e intercâmbio de experiências a nível europeu.</a:t>
            </a:r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” </a:t>
            </a:r>
          </a:p>
          <a:p>
            <a:pPr lvl="0">
              <a:lnSpc>
                <a:spcPct val="150000"/>
              </a:lnSpc>
            </a:pPr>
            <a:endParaRPr lang="pt-PT" sz="2400" u="sng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16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16632"/>
            <a:ext cx="1080276" cy="10512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497402" y="1196752"/>
            <a:ext cx="72407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Quem se pode candidatar? </a:t>
            </a:r>
            <a:endParaRPr lang="pt-PT" sz="26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11560" y="1772816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24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Qualquer Organização proveniente de um país do Programa</a:t>
            </a:r>
            <a:endParaRPr lang="pt-PT" sz="2200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20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A Organização (Coordenadora) candidata-se em nome do conjunto de organizações participantes no projeto (Parceria)</a:t>
            </a:r>
            <a:endParaRPr lang="pt-PT" sz="20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9552" y="385500"/>
            <a:ext cx="2871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ATORES</a:t>
            </a:r>
            <a:endParaRPr lang="pt-PT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39552" y="3537590"/>
            <a:ext cx="72407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Quem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se pretende envolver? </a:t>
            </a:r>
            <a:endParaRPr lang="pt-PT" sz="26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25718" y="4113654"/>
            <a:ext cx="80648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Educadores, Formadores, Técnicos, Dirigentes, Investigadores, Facilitadores, Voluntários, Desempregados, Reformados, Aprendentes, Pessoas com menos Oportunidades, Decisores políticos …</a:t>
            </a:r>
            <a:endParaRPr lang="pt-PT" sz="2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19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16632"/>
            <a:ext cx="1080276" cy="10512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11560" y="963124"/>
            <a:ext cx="8064896" cy="606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Criatividade, Inovação e Modernização;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Utilização estratégica das TIC e da colaboração virtual;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Recursos Educativos Livres;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Qualidade da Educação e Formação;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Educação para o </a:t>
            </a:r>
            <a:r>
              <a:rPr lang="pt-PT" sz="2200" dirty="0" err="1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empreendorismo</a:t>
            </a: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Equidade e Inclusão;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Competências básicas e Competências transversais;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Reconhecimento e validação de aprendizagens;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Promoção de percursos flexíveis de aprendizagem;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Profissionalização e desenvolvimento profissional; 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…</a:t>
            </a:r>
          </a:p>
          <a:p>
            <a:pPr algn="ctr">
              <a:lnSpc>
                <a:spcPct val="120000"/>
              </a:lnSpc>
            </a:pPr>
            <a:r>
              <a:rPr lang="pt-PT" sz="24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Muita Atenção às Prioridades Horizontais e Específicas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pt-PT" sz="2400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pt-PT" sz="2200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9552" y="385500"/>
            <a:ext cx="2871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TEMAS</a:t>
            </a:r>
            <a:endParaRPr lang="pt-PT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24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16632"/>
            <a:ext cx="1080276" cy="10512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11560" y="963124"/>
            <a:ext cx="8064896" cy="643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Currículos, Cursos, Programas de estudo conjuntos;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Ferramentas e materiais de Aprendizagem;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Metodologias e Estratégias pedagógicas;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Aprendizagem entre pares, Workshops e laboratórios virtuais;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Atividades de construção de competências e de </a:t>
            </a:r>
            <a:r>
              <a:rPr lang="pt-PT" sz="2200" dirty="0" err="1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networking</a:t>
            </a: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Elaboração e implementação de planos de cooperação estratégica;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Atividades de Informação, aconselhamento e orientação;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Questionários, Análises comparativas, Estudos;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Definição de standards qualitativos e de perfis de competências;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Melhoria dos quadros de referência de qualificações, transferência de créditos, qualidade, reconhecimento e validação;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Atividades de Educação e Formação.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endParaRPr lang="pt-PT" sz="2200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pt-PT" sz="2400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pt-PT" sz="2200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9552" y="385500"/>
            <a:ext cx="2871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ATIVIDADES</a:t>
            </a:r>
            <a:endParaRPr lang="pt-PT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83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16632"/>
            <a:ext cx="1080276" cy="105120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39552" y="385500"/>
            <a:ext cx="2871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FORMATOS</a:t>
            </a:r>
            <a:endParaRPr lang="pt-PT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426890"/>
              </p:ext>
            </p:extLst>
          </p:nvPr>
        </p:nvGraphicFramePr>
        <p:xfrm>
          <a:off x="683568" y="1397000"/>
          <a:ext cx="7272807" cy="475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2"/>
                <a:gridCol w="3384375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Parcerias Sectoriais</a:t>
                      </a:r>
                    </a:p>
                    <a:p>
                      <a:r>
                        <a:rPr lang="pt-PT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(Educação</a:t>
                      </a:r>
                      <a:r>
                        <a:rPr lang="pt-PT" sz="20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Escolar, Formação Profissional, Ensino Superior, Educação de Adultos)</a:t>
                      </a:r>
                    </a:p>
                    <a:p>
                      <a:endParaRPr lang="pt-PT" sz="24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Parcerias </a:t>
                      </a:r>
                      <a:r>
                        <a:rPr lang="pt-PT" sz="2400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Transetoriais</a:t>
                      </a:r>
                      <a:endParaRPr lang="pt-PT" sz="240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pt-PT" sz="2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pt-PT" sz="2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7188" indent="0" algn="l" defTabSz="914400" rtl="0" eaLnBrk="1" latinLnBrk="0" hangingPunct="1"/>
                      <a:r>
                        <a:rPr lang="pt-PT" sz="2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Projetos </a:t>
                      </a:r>
                      <a:r>
                        <a:rPr lang="pt-PT" sz="2400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Multilaterias</a:t>
                      </a:r>
                      <a:r>
                        <a:rPr lang="pt-PT" sz="2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357188" indent="0" algn="l" defTabSz="914400" rtl="0" eaLnBrk="1" latinLnBrk="0" hangingPunct="1"/>
                      <a:r>
                        <a:rPr lang="pt-PT" sz="2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(no  mínimo 3 países)</a:t>
                      </a:r>
                      <a:endParaRPr lang="pt-PT" sz="2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Parcerias entre Escolas</a:t>
                      </a:r>
                    </a:p>
                    <a:p>
                      <a:endParaRPr lang="pt-PT" sz="240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pt-PT" sz="2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Parcerias entre autoridades locais/regionais na área da Educação Escolar</a:t>
                      </a:r>
                      <a:endParaRPr lang="pt-PT" sz="2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7188" indent="0" algn="l" defTabSz="914400" rtl="0" eaLnBrk="1" latinLnBrk="0" hangingPunct="1"/>
                      <a:r>
                        <a:rPr lang="pt-PT" sz="2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Projetos Bilaterais</a:t>
                      </a:r>
                    </a:p>
                    <a:p>
                      <a:pPr marL="357188" indent="0" algn="l" defTabSz="914400" rtl="0" eaLnBrk="1" latinLnBrk="0" hangingPunct="1"/>
                      <a:r>
                        <a:rPr lang="pt-PT" sz="2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(2 países)</a:t>
                      </a:r>
                      <a:endParaRPr lang="pt-PT" sz="2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Chaveta à direita 7"/>
          <p:cNvSpPr/>
          <p:nvPr/>
        </p:nvSpPr>
        <p:spPr>
          <a:xfrm>
            <a:off x="4355976" y="1484784"/>
            <a:ext cx="360040" cy="2304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Chaveta à direita 10"/>
          <p:cNvSpPr/>
          <p:nvPr/>
        </p:nvSpPr>
        <p:spPr>
          <a:xfrm>
            <a:off x="4355976" y="4293096"/>
            <a:ext cx="504056" cy="19442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931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16632"/>
            <a:ext cx="1080276" cy="105120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39552" y="38550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FINANCIAMENTO (1) </a:t>
            </a:r>
            <a:endParaRPr lang="pt-PT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416631"/>
              </p:ext>
            </p:extLst>
          </p:nvPr>
        </p:nvGraphicFramePr>
        <p:xfrm>
          <a:off x="539552" y="1412776"/>
          <a:ext cx="8136904" cy="45018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921"/>
                <a:gridCol w="2014196"/>
                <a:gridCol w="1036520"/>
                <a:gridCol w="3177267"/>
              </a:tblGrid>
              <a:tr h="57606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</a:rPr>
                        <a:t> Custos elegíveis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100" dirty="0">
                          <a:effectLst/>
                          <a:latin typeface="Calibri" panose="020F0502020204030204" pitchFamily="34" charset="0"/>
                        </a:rPr>
                        <a:t>Forma de financiamento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</a:rPr>
                        <a:t>Valor 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694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effectLst/>
                          <a:latin typeface="Calibri" panose="020F0502020204030204" pitchFamily="34" charset="0"/>
                        </a:rPr>
                        <a:t>Gestão e implementação do projeto</a:t>
                      </a:r>
                      <a:endParaRPr lang="pt-PT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</a:rPr>
                        <a:t>Custos ligados à gestão do projeto; pequenos materiais; atividades de cooperação local; informação e disseminação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</a:rPr>
                        <a:t>Custos unitários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</a:rPr>
                        <a:t>Máximo 2750,00 € por mês: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</a:rPr>
                        <a:t>Para a instituição coordenadora: 500,00 € por mês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</a:rPr>
                        <a:t>Para as parceiras: 250,00 € por instituição e por mês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503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effectLst/>
                          <a:latin typeface="Calibri" panose="020F0502020204030204" pitchFamily="34" charset="0"/>
                        </a:rPr>
                        <a:t>Reuniões de projeto</a:t>
                      </a:r>
                      <a:endParaRPr lang="pt-PT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libri" panose="020F0502020204030204" pitchFamily="34" charset="0"/>
                        </a:rPr>
                        <a:t>Custos de viagem e subsistência para reuniões da parceria </a:t>
                      </a:r>
                      <a:endParaRPr lang="pt-PT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</a:rPr>
                        <a:t>Custos unitários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</a:rPr>
                        <a:t>Máximo 23.000,00 € por ano: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</a:rPr>
                        <a:t>Para distâncias de 100 a 1999 km: 575,00 € por participante e por reunião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</a:rPr>
                        <a:t>Para distâncias de 2000 km ou mais: 760,00 € por participante e por reunião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39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16632"/>
            <a:ext cx="1080276" cy="105120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39552" y="38550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FINANCIAMENTO (2) </a:t>
            </a:r>
            <a:endParaRPr lang="pt-PT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344066"/>
              </p:ext>
            </p:extLst>
          </p:nvPr>
        </p:nvGraphicFramePr>
        <p:xfrm>
          <a:off x="611560" y="1484784"/>
          <a:ext cx="8136904" cy="41958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921"/>
                <a:gridCol w="2014196"/>
                <a:gridCol w="1036520"/>
                <a:gridCol w="3177267"/>
              </a:tblGrid>
              <a:tr h="57606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</a:rPr>
                        <a:t> Custos elegíveis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100" dirty="0">
                          <a:effectLst/>
                          <a:latin typeface="Calibri" panose="020F0502020204030204" pitchFamily="34" charset="0"/>
                        </a:rPr>
                        <a:t>Forma de financiamento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</a:rPr>
                        <a:t>Valor 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694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Produtos </a:t>
                      </a:r>
                      <a:r>
                        <a:rPr lang="pt-PT" sz="16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intelectuais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Custos com pessoal para a realização de resultados tangíveis do projeto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Custos unitários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Vd. tabela A </a:t>
                      </a:r>
                      <a:r>
                        <a:rPr lang="pt-PT" sz="16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do </a:t>
                      </a: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guia do </a:t>
                      </a:r>
                      <a:r>
                        <a:rPr lang="pt-PT" sz="16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programa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503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Eventos multiplicadores</a:t>
                      </a:r>
                      <a:endParaRPr lang="pt-PT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Custos de organização de destinados a disseminar os resultados do projeto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Custos unitários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Máximo 30.000,00 € por projeto: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100,00 € por participante local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200,00 € por participante internacional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71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755650" y="1141413"/>
            <a:ext cx="7772400" cy="38163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3000" dirty="0" smtClean="0">
                <a:effectLst/>
              </a:rPr>
              <a:t/>
            </a:r>
            <a:br>
              <a:rPr lang="pt-PT" sz="3000" dirty="0" smtClean="0">
                <a:effectLst/>
              </a:rPr>
            </a:br>
            <a:r>
              <a:rPr lang="pt-PT" sz="3000" dirty="0">
                <a:effectLst/>
              </a:rPr>
              <a:t/>
            </a:r>
            <a:br>
              <a:rPr lang="pt-PT" sz="3000" dirty="0">
                <a:effectLst/>
              </a:rPr>
            </a:br>
            <a:r>
              <a:rPr lang="pt-PT" sz="3000" dirty="0" smtClean="0">
                <a:effectLst/>
              </a:rPr>
              <a:t/>
            </a:r>
            <a:br>
              <a:rPr lang="pt-PT" sz="3000" dirty="0" smtClean="0">
                <a:effectLst/>
              </a:rPr>
            </a:br>
            <a:r>
              <a:rPr lang="pt-PT" sz="3000" dirty="0">
                <a:effectLst/>
              </a:rPr>
              <a:t/>
            </a:r>
            <a:br>
              <a:rPr lang="pt-PT" sz="3000" dirty="0">
                <a:effectLst/>
              </a:rPr>
            </a:br>
            <a:r>
              <a:rPr lang="pt-PT" sz="3000" dirty="0" smtClean="0">
                <a:effectLst/>
              </a:rPr>
              <a:t/>
            </a:r>
            <a:br>
              <a:rPr lang="pt-PT" sz="3000" dirty="0" smtClean="0">
                <a:effectLst/>
              </a:rPr>
            </a:br>
            <a:r>
              <a:rPr lang="pt-PT" sz="3000" dirty="0">
                <a:effectLst/>
              </a:rPr>
              <a:t/>
            </a:r>
            <a:br>
              <a:rPr lang="pt-PT" sz="3000" dirty="0">
                <a:effectLst/>
              </a:rPr>
            </a:br>
            <a:r>
              <a:rPr lang="pt-PT" sz="3000" dirty="0" smtClean="0">
                <a:effectLst/>
              </a:rPr>
              <a:t/>
            </a:r>
            <a:br>
              <a:rPr lang="pt-PT" sz="3000" dirty="0" smtClean="0">
                <a:effectLst/>
              </a:rPr>
            </a:br>
            <a:r>
              <a:rPr lang="pt-PT" sz="3000" dirty="0">
                <a:effectLst/>
              </a:rPr>
              <a:t/>
            </a:r>
            <a:br>
              <a:rPr lang="pt-PT" sz="3000" dirty="0">
                <a:effectLst/>
              </a:rPr>
            </a:br>
            <a:r>
              <a:rPr lang="pt-PT" sz="3000" dirty="0" smtClean="0">
                <a:effectLst/>
              </a:rPr>
              <a:t/>
            </a:r>
            <a:br>
              <a:rPr lang="pt-PT" sz="3000" dirty="0" smtClean="0">
                <a:effectLst/>
              </a:rPr>
            </a:br>
            <a:r>
              <a:rPr lang="pt-PT" sz="3000" dirty="0">
                <a:effectLst/>
              </a:rPr>
              <a:t/>
            </a:r>
            <a:br>
              <a:rPr lang="pt-PT" sz="3000" dirty="0">
                <a:effectLst/>
              </a:rPr>
            </a:br>
            <a:r>
              <a:rPr lang="pt-PT" sz="3000" dirty="0" smtClean="0">
                <a:effectLst/>
              </a:rPr>
              <a:t/>
            </a:r>
            <a:br>
              <a:rPr lang="pt-PT" sz="3000" dirty="0" smtClean="0">
                <a:effectLst/>
              </a:rPr>
            </a:br>
            <a:r>
              <a:rPr lang="pt-PT" sz="3000" dirty="0">
                <a:effectLst/>
              </a:rPr>
              <a:t/>
            </a:r>
            <a:br>
              <a:rPr lang="pt-PT" sz="3000" dirty="0">
                <a:effectLst/>
              </a:rPr>
            </a:br>
            <a:r>
              <a:rPr lang="pt-PT" sz="7200" dirty="0">
                <a:latin typeface="Gill Sans MT" panose="020B0502020104020203" pitchFamily="34" charset="0"/>
              </a:rPr>
              <a:t/>
            </a:r>
            <a:br>
              <a:rPr lang="pt-PT" sz="7200" dirty="0">
                <a:latin typeface="Gill Sans MT" panose="020B0502020104020203" pitchFamily="34" charset="0"/>
              </a:rPr>
            </a:b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5" name="Título 2"/>
          <p:cNvSpPr txBox="1">
            <a:spLocks/>
          </p:cNvSpPr>
          <p:nvPr/>
        </p:nvSpPr>
        <p:spPr>
          <a:xfrm>
            <a:off x="685800" y="2205038"/>
            <a:ext cx="7772400" cy="3816350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b="1" kern="1200">
                <a:solidFill>
                  <a:srgbClr val="01509D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j-lt"/>
                <a:ea typeface="Adobe Gothic Std B" pitchFamily="34" charset="-128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PT" sz="3000" dirty="0" smtClean="0">
                <a:effectLst/>
              </a:rPr>
              <a:t/>
            </a:r>
            <a:br>
              <a:rPr lang="pt-PT" sz="3000" dirty="0" smtClean="0">
                <a:effectLst/>
              </a:rPr>
            </a:br>
            <a:r>
              <a:rPr lang="pt-PT" sz="3000" dirty="0" smtClean="0">
                <a:effectLst/>
              </a:rPr>
              <a:t/>
            </a:r>
            <a:br>
              <a:rPr lang="pt-PT" sz="3000" dirty="0" smtClean="0">
                <a:effectLst/>
              </a:rPr>
            </a:br>
            <a:r>
              <a:rPr lang="pt-PT" sz="3000" dirty="0" smtClean="0">
                <a:effectLst/>
              </a:rPr>
              <a:t/>
            </a:r>
            <a:br>
              <a:rPr lang="pt-PT" sz="3000" dirty="0" smtClean="0">
                <a:effectLst/>
              </a:rPr>
            </a:br>
            <a:r>
              <a:rPr lang="pt-PT" sz="3000" dirty="0" smtClean="0">
                <a:effectLst/>
              </a:rPr>
              <a:t/>
            </a:r>
            <a:br>
              <a:rPr lang="pt-PT" sz="3000" dirty="0" smtClean="0">
                <a:effectLst/>
              </a:rPr>
            </a:br>
            <a:r>
              <a:rPr lang="pt-PT" sz="3000" dirty="0" smtClean="0">
                <a:effectLst/>
              </a:rPr>
              <a:t/>
            </a:r>
            <a:br>
              <a:rPr lang="pt-PT" sz="3000" dirty="0" smtClean="0">
                <a:effectLst/>
              </a:rPr>
            </a:br>
            <a:r>
              <a:rPr lang="pt-PT" sz="3000" dirty="0" smtClean="0">
                <a:effectLst/>
              </a:rPr>
              <a:t/>
            </a:r>
            <a:br>
              <a:rPr lang="pt-PT" sz="3000" dirty="0" smtClean="0">
                <a:effectLst/>
              </a:rPr>
            </a:br>
            <a:r>
              <a:rPr lang="pt-PT" sz="3000" dirty="0" smtClean="0">
                <a:effectLst/>
              </a:rPr>
              <a:t/>
            </a:r>
            <a:br>
              <a:rPr lang="pt-PT" sz="3000" dirty="0" smtClean="0">
                <a:effectLst/>
              </a:rPr>
            </a:br>
            <a:r>
              <a:rPr lang="pt-PT" sz="3000" dirty="0" smtClean="0">
                <a:effectLst/>
              </a:rPr>
              <a:t/>
            </a:r>
            <a:br>
              <a:rPr lang="pt-PT" sz="3000" dirty="0" smtClean="0">
                <a:effectLst/>
              </a:rPr>
            </a:br>
            <a:r>
              <a:rPr lang="pt-PT" sz="3000" dirty="0" smtClean="0">
                <a:effectLst/>
              </a:rPr>
              <a:t/>
            </a:r>
            <a:br>
              <a:rPr lang="pt-PT" sz="3000" dirty="0" smtClean="0">
                <a:effectLst/>
              </a:rPr>
            </a:br>
            <a:r>
              <a:rPr lang="pt-PT" sz="3000" dirty="0" smtClean="0">
                <a:effectLst/>
              </a:rPr>
              <a:t/>
            </a:r>
            <a:br>
              <a:rPr lang="pt-PT" sz="3000" dirty="0" smtClean="0">
                <a:effectLst/>
              </a:rPr>
            </a:br>
            <a:r>
              <a:rPr lang="pt-PT" sz="3000" dirty="0" smtClean="0">
                <a:effectLst/>
              </a:rPr>
              <a:t/>
            </a:r>
            <a:br>
              <a:rPr lang="pt-PT" sz="3000" dirty="0" smtClean="0">
                <a:effectLst/>
              </a:rPr>
            </a:br>
            <a:r>
              <a:rPr lang="pt-PT" sz="3000" dirty="0" smtClean="0">
                <a:effectLst/>
              </a:rPr>
              <a:t/>
            </a:r>
            <a:br>
              <a:rPr lang="pt-PT" sz="3000" dirty="0" smtClean="0">
                <a:effectLst/>
              </a:rPr>
            </a:br>
            <a:r>
              <a:rPr lang="pt-PT" sz="3000" dirty="0" smtClean="0">
                <a:effectLst/>
                <a:latin typeface="Gill Sans MT" panose="020B0502020104020203" pitchFamily="34" charset="0"/>
              </a:rPr>
              <a:t/>
            </a:r>
            <a:br>
              <a:rPr lang="pt-PT" sz="3000" dirty="0" smtClean="0">
                <a:effectLst/>
                <a:latin typeface="Gill Sans MT" panose="020B0502020104020203" pitchFamily="34" charset="0"/>
              </a:rPr>
            </a:br>
            <a:r>
              <a:rPr lang="pt-PT" sz="7200" dirty="0" smtClean="0">
                <a:latin typeface="Gill Sans MT" panose="020B0502020104020203" pitchFamily="34" charset="0"/>
              </a:rPr>
              <a:t/>
            </a:r>
            <a:br>
              <a:rPr lang="pt-PT" sz="7200" dirty="0" smtClean="0">
                <a:latin typeface="Gill Sans MT" panose="020B0502020104020203" pitchFamily="34" charset="0"/>
              </a:rPr>
            </a:b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1804"/>
            <a:ext cx="9144000" cy="51435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39700" y="927765"/>
            <a:ext cx="296810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 ERASMUS+ e a EDUCAÇÃO de   ADULTOS</a:t>
            </a:r>
            <a:endParaRPr lang="pt-PT" sz="3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16632"/>
            <a:ext cx="1080276" cy="105120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39552" y="38550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FINANCIAMENTO (3) </a:t>
            </a:r>
            <a:endParaRPr lang="pt-PT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226707"/>
              </p:ext>
            </p:extLst>
          </p:nvPr>
        </p:nvGraphicFramePr>
        <p:xfrm>
          <a:off x="611560" y="1412776"/>
          <a:ext cx="8136904" cy="41958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921"/>
                <a:gridCol w="2014196"/>
                <a:gridCol w="1036520"/>
                <a:gridCol w="3177267"/>
              </a:tblGrid>
              <a:tr h="57606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</a:rPr>
                        <a:t> Custos elegíveis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100" dirty="0">
                          <a:effectLst/>
                          <a:latin typeface="Calibri" panose="020F0502020204030204" pitchFamily="34" charset="0"/>
                        </a:rPr>
                        <a:t>Forma de financiamento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</a:rPr>
                        <a:t>Valor 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694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800" b="1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Custos excecionais</a:t>
                      </a:r>
                      <a:endParaRPr lang="pt-PT" sz="24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Custos relacionados com a aquisição de bens e serviços</a:t>
                      </a:r>
                      <a:endParaRPr lang="pt-PT" sz="24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80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Custos reais</a:t>
                      </a:r>
                      <a:endParaRPr lang="pt-PT" sz="24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75% dos custos elegíveis com limite máximo de 50.000,00€ por projeto</a:t>
                      </a:r>
                      <a:endParaRPr lang="pt-PT" sz="24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503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800" b="1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Necessidades especiais</a:t>
                      </a:r>
                      <a:endParaRPr lang="pt-PT" sz="24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Custos adicionais relacionados com participantes com deficiência</a:t>
                      </a:r>
                      <a:endParaRPr lang="pt-PT" sz="24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80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Custos reais</a:t>
                      </a:r>
                      <a:endParaRPr lang="pt-PT" sz="24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100% dos custos elegíveis</a:t>
                      </a:r>
                      <a:endParaRPr lang="pt-PT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43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16632"/>
            <a:ext cx="1080276" cy="105120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39552" y="38550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FINANCIAMENTO (4) </a:t>
            </a:r>
            <a:endParaRPr lang="pt-PT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76963"/>
              </p:ext>
            </p:extLst>
          </p:nvPr>
        </p:nvGraphicFramePr>
        <p:xfrm>
          <a:off x="611560" y="1700808"/>
          <a:ext cx="8136904" cy="4146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921"/>
                <a:gridCol w="2014196"/>
                <a:gridCol w="1036520"/>
                <a:gridCol w="3177267"/>
              </a:tblGrid>
              <a:tr h="57606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</a:rPr>
                        <a:t> Custos elegíveis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100" dirty="0">
                          <a:effectLst/>
                          <a:latin typeface="Calibri" panose="020F0502020204030204" pitchFamily="34" charset="0"/>
                        </a:rPr>
                        <a:t>Forma de financiamento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</a:rPr>
                        <a:t>Valor 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504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Viagem</a:t>
                      </a:r>
                      <a:endParaRPr lang="pt-PT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Custos de deslocação dos participantes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Custos unitários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PT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Para distâncias de 100 a 1999 km: 275,00 € por participante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PT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Para distâncias de 2000 km ou mais: 360,00 € por participante </a:t>
                      </a:r>
                    </a:p>
                  </a:txBody>
                  <a:tcPr marL="68580" marR="68580" marT="0" marB="0" anchor="ctr"/>
                </a:tc>
              </a:tr>
              <a:tr h="12241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Apoio individual</a:t>
                      </a:r>
                      <a:endParaRPr lang="pt-PT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Custos de subsistência durante a atividade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Custos unitários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Vd. tabela C, pág. 107 do Guia do Candidato</a:t>
                      </a:r>
                    </a:p>
                  </a:txBody>
                  <a:tcPr marL="68580" marR="68580" marT="0" marB="0" anchor="ctr"/>
                </a:tc>
              </a:tr>
              <a:tr h="12241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Apoio linguístico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Custos ligados à aprendizagem da língua de trabalho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Custos unitários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Só se aplica a atividades entre 2 e 12 meses: 150,00€ por participante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539552" y="1167832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Atividades de Formação </a:t>
            </a:r>
            <a:endParaRPr lang="pt-P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05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16632"/>
            <a:ext cx="1080276" cy="105120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39552" y="38550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DURAÇÃO </a:t>
            </a:r>
            <a:endParaRPr lang="pt-PT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ângulo 10"/>
          <p:cNvSpPr/>
          <p:nvPr/>
        </p:nvSpPr>
        <p:spPr>
          <a:xfrm>
            <a:off x="481192" y="1052736"/>
            <a:ext cx="797924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Projeto: </a:t>
            </a:r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t-P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 2 a 3 anos;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pt-P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Atividades (de Formação): </a:t>
            </a:r>
            <a:endParaRPr lang="pt-PT" sz="24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Mobilidade </a:t>
            </a:r>
            <a:r>
              <a:rPr lang="pt-P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Mista </a:t>
            </a:r>
            <a:r>
              <a:rPr lang="pt-P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 </a:t>
            </a:r>
            <a:r>
              <a:rPr lang="pt-P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Aprendentes </a:t>
            </a:r>
            <a:r>
              <a:rPr lang="pt-P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Adultos: </a:t>
            </a:r>
            <a:r>
              <a:rPr lang="pt-P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5 dias a 2 </a:t>
            </a:r>
            <a:r>
              <a:rPr lang="pt-P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meses</a:t>
            </a:r>
            <a:endParaRPr lang="pt-P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Eventos </a:t>
            </a:r>
            <a:r>
              <a:rPr lang="pt-P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conjuntos de Formação </a:t>
            </a:r>
            <a:r>
              <a:rPr lang="pt-P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contínua: 5 </a:t>
            </a:r>
            <a:r>
              <a:rPr lang="pt-P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dias a 2 </a:t>
            </a:r>
            <a:r>
              <a:rPr lang="pt-P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meses</a:t>
            </a:r>
            <a:endParaRPr lang="pt-P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Missões </a:t>
            </a:r>
            <a:r>
              <a:rPr lang="pt-P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 Ensino e </a:t>
            </a:r>
            <a:r>
              <a:rPr lang="pt-P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Formação: </a:t>
            </a:r>
            <a:r>
              <a:rPr lang="pt-P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 a 12 meses</a:t>
            </a:r>
            <a:endParaRPr lang="pt-P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defTabSz="273050">
              <a:lnSpc>
                <a:spcPct val="150000"/>
              </a:lnSpc>
            </a:pPr>
            <a:endParaRPr lang="pt-PT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pt-PT" sz="2400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37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16632"/>
            <a:ext cx="1110630" cy="105027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67544" y="984480"/>
            <a:ext cx="72407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Prazo de Candidatura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67544" y="1660153"/>
            <a:ext cx="770485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até dia </a:t>
            </a:r>
            <a:r>
              <a:rPr lang="pt-PT" sz="2800" b="1" dirty="0" smtClean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31</a:t>
            </a:r>
            <a:r>
              <a:rPr lang="pt-PT" sz="2800" b="1" dirty="0" smtClean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t-PT" sz="2800" b="1" dirty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de Março às 12 horas de </a:t>
            </a:r>
            <a:r>
              <a:rPr lang="pt-PT" sz="2800" b="1" dirty="0" smtClean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Bruxelas</a:t>
            </a:r>
          </a:p>
          <a:p>
            <a:r>
              <a:rPr lang="pt-PT" sz="2800" b="1" dirty="0" smtClean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t-PT" sz="2800" b="1" dirty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(11 h </a:t>
            </a:r>
            <a:r>
              <a:rPr lang="pt-PT" sz="2800" b="1" dirty="0" smtClean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Continente e Madeira</a:t>
            </a:r>
          </a:p>
          <a:p>
            <a:r>
              <a:rPr lang="pt-PT" sz="2800" b="1" dirty="0" smtClean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 10 </a:t>
            </a:r>
            <a:r>
              <a:rPr lang="pt-PT" sz="2800" b="1" dirty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 Açores)</a:t>
            </a:r>
          </a:p>
          <a:p>
            <a:endParaRPr lang="pt-PT" sz="2800" b="1" dirty="0" smtClean="0">
              <a:solidFill>
                <a:srgbClr val="01509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endParaRPr lang="pt-PT" sz="2800" b="1" dirty="0">
              <a:solidFill>
                <a:srgbClr val="01509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r>
              <a:rPr lang="pt-PT" sz="2400" b="1" dirty="0" smtClean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INÍCIO</a:t>
            </a:r>
            <a:r>
              <a:rPr lang="pt-PT" sz="2400" b="1" dirty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: projetos </a:t>
            </a:r>
            <a:r>
              <a:rPr lang="pt-PT" sz="2400" b="1" dirty="0" smtClean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 começar entre 1 de setembro e 31 de dezembro do </a:t>
            </a:r>
            <a:r>
              <a:rPr lang="pt-PT" sz="2400" b="1" dirty="0">
                <a:solidFill>
                  <a:srgbClr val="0150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mesmo ano</a:t>
            </a:r>
            <a:endParaRPr lang="en-GB" sz="2400" b="1" dirty="0">
              <a:solidFill>
                <a:srgbClr val="01509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</a:endParaRPr>
          </a:p>
          <a:p>
            <a:pPr lvl="0">
              <a:lnSpc>
                <a:spcPct val="150000"/>
              </a:lnSpc>
            </a:pPr>
            <a:endParaRPr lang="pt-PT" sz="2400" u="sng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0">
              <a:lnSpc>
                <a:spcPct val="150000"/>
              </a:lnSpc>
            </a:pPr>
            <a:endParaRPr lang="pt-PT" sz="2400" u="sng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88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0825" y="4006850"/>
            <a:ext cx="8642350" cy="1800225"/>
          </a:xfrm>
          <a:prstGeom prst="rect">
            <a:avLst/>
          </a:prstGeom>
        </p:spPr>
        <p:txBody>
          <a:bodyPr lIns="0" rIns="0" bIns="0" anchor="b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PT" sz="2000" dirty="0">
                <a:solidFill>
                  <a:srgbClr val="0077C8"/>
                </a:solidFill>
                <a:latin typeface="Gill Sans MT" panose="020B0502020104020203" pitchFamily="34" charset="0"/>
              </a:rPr>
              <a:t>www.proalv.pt/erasmus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pt-PT" sz="2000" dirty="0">
              <a:solidFill>
                <a:srgbClr val="0077C8"/>
              </a:solidFill>
              <a:latin typeface="Gill Sans MT" panose="020B0502020104020203" pitchFamily="34" charset="0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pt-PT" sz="2000" dirty="0">
              <a:solidFill>
                <a:srgbClr val="0077C8"/>
              </a:solidFill>
              <a:latin typeface="Gill Sans MT" panose="020B0502020104020203" pitchFamily="34" charset="0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pt-PT" sz="2000" dirty="0">
                <a:solidFill>
                  <a:srgbClr val="0077C8"/>
                </a:solidFill>
                <a:latin typeface="Gill Sans MT" panose="020B0502020104020203" pitchFamily="34" charset="0"/>
                <a:ea typeface="+mj-ea"/>
                <a:cs typeface="+mj-cs"/>
              </a:rPr>
              <a:t>Praça de Alvalade, 12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pt-PT" sz="2000" dirty="0">
                <a:solidFill>
                  <a:srgbClr val="0077C8"/>
                </a:solidFill>
                <a:latin typeface="Gill Sans MT" panose="020B0502020104020203" pitchFamily="34" charset="0"/>
                <a:ea typeface="+mj-ea"/>
                <a:cs typeface="+mj-cs"/>
              </a:rPr>
              <a:t>1749-070 Lisboa • Portugal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pt-PT" sz="2000" dirty="0" err="1">
                <a:solidFill>
                  <a:srgbClr val="0077C8"/>
                </a:solidFill>
                <a:latin typeface="Gill Sans MT" panose="020B0502020104020203" pitchFamily="34" charset="0"/>
                <a:ea typeface="+mj-ea"/>
                <a:cs typeface="+mj-cs"/>
              </a:rPr>
              <a:t>Telf</a:t>
            </a:r>
            <a:r>
              <a:rPr lang="pt-PT" sz="2000" dirty="0">
                <a:solidFill>
                  <a:srgbClr val="0077C8"/>
                </a:solidFill>
                <a:latin typeface="Gill Sans MT" panose="020B0502020104020203" pitchFamily="34" charset="0"/>
                <a:ea typeface="+mj-ea"/>
                <a:cs typeface="+mj-cs"/>
              </a:rPr>
              <a:t>.: +351 210 101 900 • Fax.: +351 210 101 910</a:t>
            </a:r>
          </a:p>
        </p:txBody>
      </p:sp>
      <p:pic>
        <p:nvPicPr>
          <p:cNvPr id="4608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188913"/>
            <a:ext cx="5400675" cy="381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31" y="2060848"/>
            <a:ext cx="2664827" cy="25200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651" y="2060848"/>
            <a:ext cx="2589702" cy="252000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065" y="2060848"/>
            <a:ext cx="2588108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78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95536" y="865769"/>
            <a:ext cx="7240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Objetivos Principais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83568" y="2204864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2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Modernização e Melhoria da Educação de Adultos através da </a:t>
            </a:r>
            <a:r>
              <a:rPr lang="pt-PT" sz="24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cooperação com outros setores</a:t>
            </a:r>
            <a:r>
              <a:rPr lang="pt-PT" sz="2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24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Validação</a:t>
            </a:r>
            <a:r>
              <a:rPr lang="pt-PT" sz="2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da Educação não-formal e informal;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2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Sistemas de Orientação e Aconselhamento </a:t>
            </a:r>
            <a:r>
              <a:rPr lang="pt-PT" sz="2400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pt-PT" sz="2400" b="1" i="1" dirty="0" err="1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Guidance</a:t>
            </a:r>
            <a:r>
              <a:rPr lang="pt-PT" sz="2400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);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2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Garantia da </a:t>
            </a:r>
            <a:r>
              <a:rPr lang="pt-PT" sz="24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Qualidade</a:t>
            </a:r>
            <a:endParaRPr lang="pt-PT" sz="24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6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034426520"/>
              </p:ext>
            </p:extLst>
          </p:nvPr>
        </p:nvGraphicFramePr>
        <p:xfrm>
          <a:off x="251520" y="1700808"/>
          <a:ext cx="8640000" cy="41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Imagem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16632"/>
            <a:ext cx="1110630" cy="105027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 rot="2790081">
            <a:off x="47003" y="3538926"/>
            <a:ext cx="2267744" cy="1800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438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16632"/>
            <a:ext cx="1110630" cy="105027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67544" y="908720"/>
            <a:ext cx="72407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 que se pretende?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67544" y="1751905"/>
            <a:ext cx="77048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Modernização e Internacionalização da Missão das Instituições da Educação de  Adultos  </a:t>
            </a: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/>
                <a:sym typeface="Wingdings"/>
              </a:rPr>
              <a:t> </a:t>
            </a: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Projetos enquadrados num    </a:t>
            </a:r>
            <a:r>
              <a:rPr lang="pt-PT" sz="24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Plano de Desenvolvimento Europeu</a:t>
            </a:r>
            <a:endParaRPr lang="pt-PT" sz="2400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Resposta clara às </a:t>
            </a:r>
            <a:r>
              <a:rPr lang="pt-PT" sz="22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necessidades de formação</a:t>
            </a: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dos profissionais;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Processos de </a:t>
            </a:r>
            <a:r>
              <a:rPr lang="pt-PT" sz="22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Seleção, preparação e </a:t>
            </a:r>
            <a:r>
              <a:rPr lang="pt-PT" sz="2200" b="1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follow-up </a:t>
            </a: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adequados</a:t>
            </a:r>
            <a:r>
              <a:rPr lang="pt-PT" sz="2200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22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Reconhecimento, disseminação e multiplicação</a:t>
            </a: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dos resultados das aprendizagens</a:t>
            </a:r>
            <a:endParaRPr lang="pt-PT" sz="2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79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16632"/>
            <a:ext cx="1110630" cy="105027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97402" y="764704"/>
            <a:ext cx="724076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Que atividades podem ser desenvolvidas            </a:t>
            </a:r>
            <a:r>
              <a:rPr lang="pt-PT" sz="2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(nas mobilidades)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11560" y="1556792"/>
            <a:ext cx="770485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24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Missões de </a:t>
            </a:r>
            <a:r>
              <a:rPr lang="pt-PT" sz="24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Ensino/Formação</a:t>
            </a: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24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Formação Contínua</a:t>
            </a: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Participação em Cursos Estruturados;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Realização de períodos de Observação e Job-</a:t>
            </a:r>
            <a:r>
              <a:rPr lang="pt-PT" sz="2200" dirty="0" err="1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shadowing</a:t>
            </a: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  <a:endParaRPr lang="pt-PT" sz="2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19943" y="4005064"/>
            <a:ext cx="72407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Duração:</a:t>
            </a:r>
          </a:p>
        </p:txBody>
      </p:sp>
      <p:sp>
        <p:nvSpPr>
          <p:cNvPr id="10" name="Rectângulo 1"/>
          <p:cNvSpPr/>
          <p:nvPr/>
        </p:nvSpPr>
        <p:spPr>
          <a:xfrm>
            <a:off x="499587" y="4521894"/>
            <a:ext cx="7240765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24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Projeto: </a:t>
            </a:r>
            <a:r>
              <a:rPr lang="pt-PT" sz="2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1 a 2 anos;</a:t>
            </a:r>
            <a:endParaRPr lang="pt-PT" sz="24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24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Atividades: </a:t>
            </a:r>
            <a:r>
              <a:rPr lang="pt-PT" sz="2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2 dias a 2 meses.</a:t>
            </a:r>
            <a:endParaRPr lang="pt-PT" sz="24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38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16632"/>
            <a:ext cx="1110630" cy="1050270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467544" y="1412776"/>
            <a:ext cx="72407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Quem pode apresentar a candidatura?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67544" y="2077105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2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Qualquer</a:t>
            </a:r>
            <a:r>
              <a:rPr lang="pt-PT" sz="24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Organização de Educação de Adultos</a:t>
            </a:r>
            <a:r>
              <a:rPr lang="pt-PT" sz="2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2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O coordenador de um </a:t>
            </a:r>
            <a:r>
              <a:rPr lang="pt-PT" sz="24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Consórcio Nacional de Educação de Adultos </a:t>
            </a:r>
            <a:r>
              <a:rPr lang="pt-PT" sz="2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(mínimo de 3 organizações)</a:t>
            </a:r>
            <a:endParaRPr lang="pt-PT" sz="2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06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16632"/>
            <a:ext cx="1110630" cy="105027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67544" y="908720"/>
            <a:ext cx="72407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Financiamento – Custos Unitários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67544" y="1617187"/>
            <a:ext cx="77048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u="sng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Gestão do </a:t>
            </a:r>
            <a:r>
              <a:rPr lang="pt-PT" sz="2400" u="sng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projeto</a:t>
            </a:r>
            <a:endParaRPr lang="en-GB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pt-PT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e.g. preparação, monitorização, apoio, validação, certificação, etc</a:t>
            </a:r>
            <a:r>
              <a:rPr lang="pt-PT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.)</a:t>
            </a:r>
            <a:r>
              <a:rPr lang="pt-PT" dirty="0" smtClean="0">
                <a:latin typeface="Calibri" panose="020F0502020204030204" pitchFamily="34" charset="0"/>
              </a:rPr>
              <a:t> </a:t>
            </a:r>
          </a:p>
          <a:p>
            <a:pPr algn="r">
              <a:lnSpc>
                <a:spcPct val="150000"/>
              </a:lnSpc>
            </a:pPr>
            <a:r>
              <a:rPr lang="pt-PT" sz="24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350€ por participante  </a:t>
            </a:r>
            <a:r>
              <a:rPr lang="pt-PT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(até 100 </a:t>
            </a:r>
            <a:r>
              <a:rPr lang="pt-PT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part</a:t>
            </a:r>
            <a:r>
              <a:rPr lang="pt-PT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. ; 200€ </a:t>
            </a:r>
            <a:r>
              <a:rPr lang="pt-PT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part</a:t>
            </a:r>
            <a:r>
              <a:rPr lang="pt-PT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. seguintes)</a:t>
            </a:r>
          </a:p>
          <a:p>
            <a:pPr lvl="0">
              <a:lnSpc>
                <a:spcPct val="150000"/>
              </a:lnSpc>
            </a:pPr>
            <a:r>
              <a:rPr lang="pt-PT" sz="2400" u="sng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Viagem </a:t>
            </a:r>
            <a:r>
              <a:rPr lang="pt-PT" sz="2400" u="sng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dos </a:t>
            </a:r>
            <a:r>
              <a:rPr lang="pt-PT" sz="2400" u="sng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participantes</a:t>
            </a:r>
            <a:r>
              <a:rPr lang="pt-PT" sz="24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pt-PT" sz="20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(em banda)</a:t>
            </a:r>
          </a:p>
          <a:p>
            <a:pPr lvl="0">
              <a:lnSpc>
                <a:spcPct val="150000"/>
              </a:lnSpc>
            </a:pPr>
            <a:r>
              <a:rPr lang="pt-PT" sz="2400" u="sng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Subsistência dos </a:t>
            </a:r>
            <a:r>
              <a:rPr lang="pt-PT" sz="2400" u="sng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participantes</a:t>
            </a:r>
            <a:r>
              <a:rPr lang="pt-PT" sz="2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t-PT" sz="20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(local/duração) </a:t>
            </a:r>
            <a:endParaRPr lang="pt-PT" sz="24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400" u="sng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Propinas</a:t>
            </a:r>
            <a:r>
              <a:rPr lang="pt-PT" sz="2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pt-PT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t-PT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70€/dia </a:t>
            </a:r>
            <a:r>
              <a:rPr lang="pt-PT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p/participantes - máximo </a:t>
            </a:r>
            <a:r>
              <a:rPr lang="pt-PT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de 700€</a:t>
            </a:r>
            <a:endParaRPr lang="en-GB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t-PT" sz="1100" dirty="0" smtClean="0"/>
          </a:p>
          <a:p>
            <a:pPr>
              <a:lnSpc>
                <a:spcPct val="150000"/>
              </a:lnSpc>
            </a:pPr>
            <a:endParaRPr lang="pt-PT" sz="1100" dirty="0" smtClean="0"/>
          </a:p>
          <a:p>
            <a:pPr>
              <a:lnSpc>
                <a:spcPct val="150000"/>
              </a:lnSpc>
            </a:pPr>
            <a:r>
              <a:rPr lang="pt-PT" sz="24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Portadores de deficiência (comprovada): custos reais</a:t>
            </a:r>
          </a:p>
          <a:p>
            <a:pPr lvl="0">
              <a:lnSpc>
                <a:spcPct val="150000"/>
              </a:lnSpc>
            </a:pPr>
            <a:endParaRPr lang="pt-PT" sz="2400" u="sng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0">
              <a:lnSpc>
                <a:spcPct val="150000"/>
              </a:lnSpc>
            </a:pPr>
            <a:endParaRPr lang="pt-PT" sz="2400" u="sng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31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ANPROALV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005AAA"/>
      </a:accent1>
      <a:accent2>
        <a:srgbClr val="FFCC00"/>
      </a:accent2>
      <a:accent3>
        <a:srgbClr val="FF6633"/>
      </a:accent3>
      <a:accent4>
        <a:srgbClr val="99CC33"/>
      </a:accent4>
      <a:accent5>
        <a:srgbClr val="00CCFF"/>
      </a:accent5>
      <a:accent6>
        <a:srgbClr val="999999"/>
      </a:accent6>
      <a:hlink>
        <a:srgbClr val="0085FE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1" id="{666D1D2A-85F5-453B-80E2-19DDAE3B3CC0}" vid="{A1AB2614-DB94-48D5-80FF-88BB96271996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AN_ERASMUS+_2014_V1</Template>
  <TotalTime>2640</TotalTime>
  <Words>1154</Words>
  <Application>Microsoft Office PowerPoint</Application>
  <PresentationFormat>Apresentação no Ecrã (4:3)</PresentationFormat>
  <Paragraphs>189</Paragraphs>
  <Slides>24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24</vt:i4>
      </vt:variant>
    </vt:vector>
  </HeadingPairs>
  <TitlesOfParts>
    <vt:vector size="35" baseType="lpstr">
      <vt:lpstr>Adobe Gothic Std B</vt:lpstr>
      <vt:lpstr>Arial</vt:lpstr>
      <vt:lpstr>Calibri</vt:lpstr>
      <vt:lpstr>Century Gothic</vt:lpstr>
      <vt:lpstr>Courier New</vt:lpstr>
      <vt:lpstr>Gill Sans MT</vt:lpstr>
      <vt:lpstr>Palatino Linotype</vt:lpstr>
      <vt:lpstr>Symbol</vt:lpstr>
      <vt:lpstr>Times New Roman</vt:lpstr>
      <vt:lpstr>Wingdings</vt:lpstr>
      <vt:lpstr>Executive</vt:lpstr>
      <vt:lpstr>Apresentação do PowerPoint</vt:lpstr>
      <vt:lpstr>          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João Dornelas</dc:creator>
  <cp:lastModifiedBy>rui gato</cp:lastModifiedBy>
  <cp:revision>149</cp:revision>
  <cp:lastPrinted>2014-10-06T18:06:59Z</cp:lastPrinted>
  <dcterms:created xsi:type="dcterms:W3CDTF">2014-10-02T10:18:00Z</dcterms:created>
  <dcterms:modified xsi:type="dcterms:W3CDTF">2014-11-15T02:31:06Z</dcterms:modified>
</cp:coreProperties>
</file>